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Merriweather" panose="020B0604020202020204" charset="0"/>
      <p:regular r:id="rId17"/>
      <p:bold r:id="rId18"/>
      <p:italic r:id="rId19"/>
      <p:boldItalic r:id="rId20"/>
    </p:embeddedFont>
    <p:embeddedFont>
      <p:font typeface="Libre Baskerville" panose="020B0604020202020204" charset="0"/>
      <p:regular r:id="rId21"/>
      <p:bold r:id="rId22"/>
      <p:italic r:id="rId23"/>
    </p:embeddedFont>
    <p:embeddedFont>
      <p:font typeface="Roboto" panose="020B060402020202020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theme" Target="theme/theme1.xml"/></Relationships>
</file>

<file path=ppt/media/image1.png>
</file>

<file path=ppt/media/image10.png>
</file>

<file path=ppt/media/image11.jpg>
</file>

<file path=ppt/media/image12.jpg>
</file>

<file path=ppt/media/image13.jpg>
</file>

<file path=ppt/media/image14.jpg>
</file>

<file path=ppt/media/image15.jpg>
</file>

<file path=ppt/media/image16.jp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marL="0" marR="0" lvl="0"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1pPr>
            <a:lvl2pPr marL="457200" marR="0" lvl="1"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2pPr>
            <a:lvl3pPr marL="914400" marR="0" lvl="2"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3pPr>
            <a:lvl4pPr marL="1371600" marR="0" lvl="3"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4pPr>
            <a:lvl5pPr marL="1828800" marR="0" lvl="4"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5pPr>
            <a:lvl6pPr marL="2286000" marR="0" lvl="5"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6pPr>
            <a:lvl7pPr marL="2743200" marR="0" lvl="6"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7pPr>
            <a:lvl8pPr marL="3200400" marR="0" lvl="7"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8pPr>
            <a:lvl9pPr marL="3657600" marR="0" lvl="8"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7" name="Shape 57"/>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ct val="100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Shape 11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
        <p:nvSpPr>
          <p:cNvPr id="113" name="Shape 1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Shape 11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
        <p:nvSpPr>
          <p:cNvPr id="120" name="Shape 1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100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3" name="Shape 63"/>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ct val="100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Shape 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0" name="Shape 70"/>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ct val="100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7" name="Shape 77"/>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ct val="100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7" name="Shape 87"/>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100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2" name="Shape 92"/>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ct val="100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Shape 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7" name="Shape 97"/>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ct val="100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02" name="Shape 102"/>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ct val="100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08" name="Shape 10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100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chemeClr val="dk1"/>
        </a:solidFill>
        <a:effectLst/>
      </p:bgPr>
    </p:bg>
    <p:spTree>
      <p:nvGrpSpPr>
        <p:cNvPr id="1" name="Shape 9"/>
        <p:cNvGrpSpPr/>
        <p:nvPr/>
      </p:nvGrpSpPr>
      <p:grpSpPr>
        <a:xfrm>
          <a:off x="0" y="0"/>
          <a:ext cx="0" cy="0"/>
          <a:chOff x="0" y="0"/>
          <a:chExt cx="0" cy="0"/>
        </a:xfrm>
      </p:grpSpPr>
      <p:sp>
        <p:nvSpPr>
          <p:cNvPr id="10" name="Shape 10"/>
          <p:cNvSpPr/>
          <p:nvPr/>
        </p:nvSpPr>
        <p:spPr>
          <a:xfrm>
            <a:off x="-125" y="0"/>
            <a:ext cx="9144250" cy="4398100"/>
          </a:xfrm>
          <a:custGeom>
            <a:avLst/>
            <a:gdLst/>
            <a:ahLst/>
            <a:cxnLst/>
            <a:rect l="0" t="0" r="0" b="0"/>
            <a:pathLst>
              <a:path w="120000" h="120000" extrusionOk="0">
                <a:moveTo>
                  <a:pt x="0" y="0"/>
                </a:moveTo>
                <a:lnTo>
                  <a:pt x="120000" y="0"/>
                </a:lnTo>
                <a:lnTo>
                  <a:pt x="119996" y="48371"/>
                </a:lnTo>
                <a:lnTo>
                  <a:pt x="0" y="120000"/>
                </a:lnTo>
                <a:close/>
              </a:path>
            </a:pathLst>
          </a:custGeom>
          <a:solidFill>
            <a:schemeClr val="lt1"/>
          </a:solidFill>
          <a:ln>
            <a:noFill/>
          </a:ln>
        </p:spPr>
      </p:sp>
      <p:sp>
        <p:nvSpPr>
          <p:cNvPr id="11" name="Shape 11"/>
          <p:cNvSpPr txBox="1">
            <a:spLocks noGrp="1"/>
          </p:cNvSpPr>
          <p:nvPr>
            <p:ph type="ctrTitle"/>
          </p:nvPr>
        </p:nvSpPr>
        <p:spPr>
          <a:xfrm>
            <a:off x="311700" y="539725"/>
            <a:ext cx="8520600" cy="12825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accent1"/>
              </a:buClr>
              <a:buSzPct val="100000"/>
              <a:buFont typeface="Merriweather"/>
              <a:buNone/>
              <a:defRPr sz="3600" b="0" i="0" u="none" strike="noStrike" cap="none">
                <a:solidFill>
                  <a:schemeClr val="accent1"/>
                </a:solidFill>
                <a:latin typeface="Merriweather"/>
                <a:ea typeface="Merriweather"/>
                <a:cs typeface="Merriweather"/>
                <a:sym typeface="Merriweather"/>
              </a:defRPr>
            </a:lvl1pPr>
            <a:lvl2pPr lvl="1" indent="0">
              <a:spcBef>
                <a:spcPts val="0"/>
              </a:spcBef>
              <a:buClr>
                <a:schemeClr val="accent1"/>
              </a:buClr>
              <a:buSzPct val="100000"/>
              <a:buFont typeface="Merriweather"/>
              <a:buNone/>
              <a:defRPr sz="3600">
                <a:solidFill>
                  <a:schemeClr val="accent1"/>
                </a:solidFill>
                <a:latin typeface="Merriweather"/>
                <a:ea typeface="Merriweather"/>
                <a:cs typeface="Merriweather"/>
                <a:sym typeface="Merriweather"/>
              </a:defRPr>
            </a:lvl2pPr>
            <a:lvl3pPr lvl="2" indent="0">
              <a:spcBef>
                <a:spcPts val="0"/>
              </a:spcBef>
              <a:buClr>
                <a:schemeClr val="accent1"/>
              </a:buClr>
              <a:buSzPct val="100000"/>
              <a:buFont typeface="Merriweather"/>
              <a:buNone/>
              <a:defRPr sz="3600">
                <a:solidFill>
                  <a:schemeClr val="accent1"/>
                </a:solidFill>
                <a:latin typeface="Merriweather"/>
                <a:ea typeface="Merriweather"/>
                <a:cs typeface="Merriweather"/>
                <a:sym typeface="Merriweather"/>
              </a:defRPr>
            </a:lvl3pPr>
            <a:lvl4pPr lvl="3" indent="0">
              <a:spcBef>
                <a:spcPts val="0"/>
              </a:spcBef>
              <a:buClr>
                <a:schemeClr val="accent1"/>
              </a:buClr>
              <a:buSzPct val="100000"/>
              <a:buFont typeface="Merriweather"/>
              <a:buNone/>
              <a:defRPr sz="3600">
                <a:solidFill>
                  <a:schemeClr val="accent1"/>
                </a:solidFill>
                <a:latin typeface="Merriweather"/>
                <a:ea typeface="Merriweather"/>
                <a:cs typeface="Merriweather"/>
                <a:sym typeface="Merriweather"/>
              </a:defRPr>
            </a:lvl4pPr>
            <a:lvl5pPr lvl="4" indent="0">
              <a:spcBef>
                <a:spcPts val="0"/>
              </a:spcBef>
              <a:buClr>
                <a:schemeClr val="accent1"/>
              </a:buClr>
              <a:buSzPct val="100000"/>
              <a:buFont typeface="Merriweather"/>
              <a:buNone/>
              <a:defRPr sz="3600">
                <a:solidFill>
                  <a:schemeClr val="accent1"/>
                </a:solidFill>
                <a:latin typeface="Merriweather"/>
                <a:ea typeface="Merriweather"/>
                <a:cs typeface="Merriweather"/>
                <a:sym typeface="Merriweather"/>
              </a:defRPr>
            </a:lvl5pPr>
            <a:lvl6pPr lvl="5" indent="0">
              <a:spcBef>
                <a:spcPts val="0"/>
              </a:spcBef>
              <a:buClr>
                <a:schemeClr val="accent1"/>
              </a:buClr>
              <a:buSzPct val="100000"/>
              <a:buFont typeface="Merriweather"/>
              <a:buNone/>
              <a:defRPr sz="3600">
                <a:solidFill>
                  <a:schemeClr val="accent1"/>
                </a:solidFill>
                <a:latin typeface="Merriweather"/>
                <a:ea typeface="Merriweather"/>
                <a:cs typeface="Merriweather"/>
                <a:sym typeface="Merriweather"/>
              </a:defRPr>
            </a:lvl6pPr>
            <a:lvl7pPr lvl="6" indent="0">
              <a:spcBef>
                <a:spcPts val="0"/>
              </a:spcBef>
              <a:buClr>
                <a:schemeClr val="accent1"/>
              </a:buClr>
              <a:buSzPct val="100000"/>
              <a:buFont typeface="Merriweather"/>
              <a:buNone/>
              <a:defRPr sz="3600">
                <a:solidFill>
                  <a:schemeClr val="accent1"/>
                </a:solidFill>
                <a:latin typeface="Merriweather"/>
                <a:ea typeface="Merriweather"/>
                <a:cs typeface="Merriweather"/>
                <a:sym typeface="Merriweather"/>
              </a:defRPr>
            </a:lvl7pPr>
            <a:lvl8pPr lvl="7" indent="0">
              <a:spcBef>
                <a:spcPts val="0"/>
              </a:spcBef>
              <a:buClr>
                <a:schemeClr val="accent1"/>
              </a:buClr>
              <a:buSzPct val="100000"/>
              <a:buFont typeface="Merriweather"/>
              <a:buNone/>
              <a:defRPr sz="3600">
                <a:solidFill>
                  <a:schemeClr val="accent1"/>
                </a:solidFill>
                <a:latin typeface="Merriweather"/>
                <a:ea typeface="Merriweather"/>
                <a:cs typeface="Merriweather"/>
                <a:sym typeface="Merriweather"/>
              </a:defRPr>
            </a:lvl8pPr>
            <a:lvl9pPr lvl="8" indent="0">
              <a:spcBef>
                <a:spcPts val="0"/>
              </a:spcBef>
              <a:buClr>
                <a:schemeClr val="accent1"/>
              </a:buClr>
              <a:buSzPct val="100000"/>
              <a:buFont typeface="Merriweather"/>
              <a:buNone/>
              <a:defRPr sz="3600">
                <a:solidFill>
                  <a:schemeClr val="accent1"/>
                </a:solidFill>
                <a:latin typeface="Merriweather"/>
                <a:ea typeface="Merriweather"/>
                <a:cs typeface="Merriweather"/>
                <a:sym typeface="Merriweather"/>
              </a:defRPr>
            </a:lvl9pPr>
          </a:lstStyle>
          <a:p>
            <a:endParaRPr/>
          </a:p>
        </p:txBody>
      </p:sp>
      <p:sp>
        <p:nvSpPr>
          <p:cNvPr id="12" name="Shape 12"/>
          <p:cNvSpPr txBox="1">
            <a:spLocks noGrp="1"/>
          </p:cNvSpPr>
          <p:nvPr>
            <p:ph type="subTitle" idx="1"/>
          </p:nvPr>
        </p:nvSpPr>
        <p:spPr>
          <a:xfrm>
            <a:off x="311700" y="1878560"/>
            <a:ext cx="4242600" cy="7383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lt2"/>
              </a:buClr>
              <a:buSzPct val="100000"/>
              <a:buFont typeface="Roboto"/>
              <a:buNone/>
              <a:defRPr sz="1600" b="0" i="0" u="none" strike="noStrike" cap="none">
                <a:solidFill>
                  <a:schemeClr val="lt2"/>
                </a:solidFill>
                <a:latin typeface="Roboto"/>
                <a:ea typeface="Roboto"/>
                <a:cs typeface="Roboto"/>
                <a:sym typeface="Roboto"/>
              </a:defRPr>
            </a:lvl1pPr>
            <a:lvl2pPr marL="0" marR="0" lvl="1" indent="0" algn="l" rtl="0">
              <a:lnSpc>
                <a:spcPct val="100000"/>
              </a:lnSpc>
              <a:spcBef>
                <a:spcPts val="0"/>
              </a:spcBef>
              <a:spcAft>
                <a:spcPts val="0"/>
              </a:spcAft>
              <a:buClr>
                <a:schemeClr val="lt2"/>
              </a:buClr>
              <a:buSzPct val="100000"/>
              <a:buFont typeface="Roboto"/>
              <a:buNone/>
              <a:defRPr sz="1600" b="0" i="0" u="none" strike="noStrike" cap="none">
                <a:solidFill>
                  <a:schemeClr val="lt2"/>
                </a:solidFill>
                <a:latin typeface="Roboto"/>
                <a:ea typeface="Roboto"/>
                <a:cs typeface="Roboto"/>
                <a:sym typeface="Roboto"/>
              </a:defRPr>
            </a:lvl2pPr>
            <a:lvl3pPr marL="0" marR="0" lvl="2" indent="0" algn="l" rtl="0">
              <a:lnSpc>
                <a:spcPct val="100000"/>
              </a:lnSpc>
              <a:spcBef>
                <a:spcPts val="0"/>
              </a:spcBef>
              <a:spcAft>
                <a:spcPts val="0"/>
              </a:spcAft>
              <a:buClr>
                <a:schemeClr val="lt2"/>
              </a:buClr>
              <a:buSzPct val="100000"/>
              <a:buFont typeface="Roboto"/>
              <a:buNone/>
              <a:defRPr sz="1600" b="0" i="0" u="none" strike="noStrike" cap="none">
                <a:solidFill>
                  <a:schemeClr val="lt2"/>
                </a:solidFill>
                <a:latin typeface="Roboto"/>
                <a:ea typeface="Roboto"/>
                <a:cs typeface="Roboto"/>
                <a:sym typeface="Roboto"/>
              </a:defRPr>
            </a:lvl3pPr>
            <a:lvl4pPr marL="0" marR="0" lvl="3" indent="0" algn="l" rtl="0">
              <a:lnSpc>
                <a:spcPct val="100000"/>
              </a:lnSpc>
              <a:spcBef>
                <a:spcPts val="0"/>
              </a:spcBef>
              <a:spcAft>
                <a:spcPts val="0"/>
              </a:spcAft>
              <a:buClr>
                <a:schemeClr val="lt2"/>
              </a:buClr>
              <a:buSzPct val="100000"/>
              <a:buFont typeface="Roboto"/>
              <a:buNone/>
              <a:defRPr sz="1600" b="0" i="0" u="none" strike="noStrike" cap="none">
                <a:solidFill>
                  <a:schemeClr val="lt2"/>
                </a:solidFill>
                <a:latin typeface="Roboto"/>
                <a:ea typeface="Roboto"/>
                <a:cs typeface="Roboto"/>
                <a:sym typeface="Roboto"/>
              </a:defRPr>
            </a:lvl4pPr>
            <a:lvl5pPr marL="0" marR="0" lvl="4" indent="0" algn="l" rtl="0">
              <a:lnSpc>
                <a:spcPct val="100000"/>
              </a:lnSpc>
              <a:spcBef>
                <a:spcPts val="0"/>
              </a:spcBef>
              <a:spcAft>
                <a:spcPts val="0"/>
              </a:spcAft>
              <a:buClr>
                <a:schemeClr val="lt2"/>
              </a:buClr>
              <a:buSzPct val="100000"/>
              <a:buFont typeface="Roboto"/>
              <a:buNone/>
              <a:defRPr sz="1600" b="0" i="0" u="none" strike="noStrike" cap="none">
                <a:solidFill>
                  <a:schemeClr val="lt2"/>
                </a:solidFill>
                <a:latin typeface="Roboto"/>
                <a:ea typeface="Roboto"/>
                <a:cs typeface="Roboto"/>
                <a:sym typeface="Roboto"/>
              </a:defRPr>
            </a:lvl5pPr>
            <a:lvl6pPr marL="0" marR="0" lvl="5" indent="0" algn="l" rtl="0">
              <a:lnSpc>
                <a:spcPct val="100000"/>
              </a:lnSpc>
              <a:spcBef>
                <a:spcPts val="0"/>
              </a:spcBef>
              <a:spcAft>
                <a:spcPts val="0"/>
              </a:spcAft>
              <a:buClr>
                <a:schemeClr val="lt2"/>
              </a:buClr>
              <a:buSzPct val="100000"/>
              <a:buFont typeface="Roboto"/>
              <a:buNone/>
              <a:defRPr sz="1600" b="0" i="0" u="none" strike="noStrike" cap="none">
                <a:solidFill>
                  <a:schemeClr val="lt2"/>
                </a:solidFill>
                <a:latin typeface="Roboto"/>
                <a:ea typeface="Roboto"/>
                <a:cs typeface="Roboto"/>
                <a:sym typeface="Roboto"/>
              </a:defRPr>
            </a:lvl6pPr>
            <a:lvl7pPr marL="0" marR="0" lvl="6" indent="0" algn="l" rtl="0">
              <a:lnSpc>
                <a:spcPct val="100000"/>
              </a:lnSpc>
              <a:spcBef>
                <a:spcPts val="0"/>
              </a:spcBef>
              <a:spcAft>
                <a:spcPts val="0"/>
              </a:spcAft>
              <a:buClr>
                <a:schemeClr val="lt2"/>
              </a:buClr>
              <a:buSzPct val="100000"/>
              <a:buFont typeface="Roboto"/>
              <a:buNone/>
              <a:defRPr sz="1600" b="0" i="0" u="none" strike="noStrike" cap="none">
                <a:solidFill>
                  <a:schemeClr val="lt2"/>
                </a:solidFill>
                <a:latin typeface="Roboto"/>
                <a:ea typeface="Roboto"/>
                <a:cs typeface="Roboto"/>
                <a:sym typeface="Roboto"/>
              </a:defRPr>
            </a:lvl7pPr>
            <a:lvl8pPr marL="0" marR="0" lvl="7" indent="0" algn="l" rtl="0">
              <a:lnSpc>
                <a:spcPct val="100000"/>
              </a:lnSpc>
              <a:spcBef>
                <a:spcPts val="0"/>
              </a:spcBef>
              <a:spcAft>
                <a:spcPts val="0"/>
              </a:spcAft>
              <a:buClr>
                <a:schemeClr val="lt2"/>
              </a:buClr>
              <a:buSzPct val="100000"/>
              <a:buFont typeface="Roboto"/>
              <a:buNone/>
              <a:defRPr sz="1600" b="0" i="0" u="none" strike="noStrike" cap="none">
                <a:solidFill>
                  <a:schemeClr val="lt2"/>
                </a:solidFill>
                <a:latin typeface="Roboto"/>
                <a:ea typeface="Roboto"/>
                <a:cs typeface="Roboto"/>
                <a:sym typeface="Roboto"/>
              </a:defRPr>
            </a:lvl8pPr>
            <a:lvl9pPr marL="0" marR="0" lvl="8" indent="0" algn="l" rtl="0">
              <a:lnSpc>
                <a:spcPct val="100000"/>
              </a:lnSpc>
              <a:spcBef>
                <a:spcPts val="0"/>
              </a:spcBef>
              <a:spcAft>
                <a:spcPts val="0"/>
              </a:spcAft>
              <a:buClr>
                <a:schemeClr val="lt2"/>
              </a:buClr>
              <a:buSzPct val="100000"/>
              <a:buFont typeface="Roboto"/>
              <a:buNone/>
              <a:defRPr sz="1600" b="0" i="0" u="none" strike="noStrike" cap="none">
                <a:solidFill>
                  <a:schemeClr val="lt2"/>
                </a:solidFill>
                <a:latin typeface="Roboto"/>
                <a:ea typeface="Roboto"/>
                <a:cs typeface="Roboto"/>
                <a:sym typeface="Roboto"/>
              </a:defRPr>
            </a:lvl9pPr>
          </a:lstStyle>
          <a:p>
            <a:endParaRPr/>
          </a:p>
        </p:txBody>
      </p:sp>
      <p:sp>
        <p:nvSpPr>
          <p:cNvPr id="13" name="Shape 13"/>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chemeClr val="lt1"/>
              </a:buClr>
              <a:buSzPct val="100000"/>
              <a:buFont typeface="Arial"/>
              <a:buNone/>
            </a:pPr>
            <a:fld id="{00000000-1234-1234-1234-123412341234}" type="slidenum">
              <a:rPr lang="en" sz="1400" b="0" i="0" u="none" strike="noStrike" cap="none">
                <a:solidFill>
                  <a:schemeClr val="lt1"/>
                </a:solidFill>
                <a:latin typeface="Arial"/>
                <a:ea typeface="Arial"/>
                <a:cs typeface="Arial"/>
                <a:sym typeface="Arial"/>
              </a:rPr>
              <a:t>‹#›</a:t>
            </a:fld>
            <a:endParaRPr lang="en" sz="14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Caption">
    <p:spTree>
      <p:nvGrpSpPr>
        <p:cNvPr id="1" name="Shape 51"/>
        <p:cNvGrpSpPr/>
        <p:nvPr/>
      </p:nvGrpSpPr>
      <p:grpSpPr>
        <a:xfrm>
          <a:off x="0" y="0"/>
          <a:ext cx="0" cy="0"/>
          <a:chOff x="0" y="0"/>
          <a:chExt cx="0" cy="0"/>
        </a:xfrm>
      </p:grpSpPr>
      <p:sp>
        <p:nvSpPr>
          <p:cNvPr id="52" name="Shape 52"/>
          <p:cNvSpPr/>
          <p:nvPr/>
        </p:nvSpPr>
        <p:spPr>
          <a:xfrm>
            <a:off x="0" y="4369000"/>
            <a:ext cx="9144000" cy="7743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53" name="Shape 53"/>
          <p:cNvSpPr txBox="1">
            <a:spLocks noGrp="1"/>
          </p:cNvSpPr>
          <p:nvPr>
            <p:ph type="body" idx="1"/>
          </p:nvPr>
        </p:nvSpPr>
        <p:spPr>
          <a:xfrm>
            <a:off x="311700" y="4521400"/>
            <a:ext cx="7979400" cy="460500"/>
          </a:xfrm>
          <a:prstGeom prst="rect">
            <a:avLst/>
          </a:prstGeom>
          <a:noFill/>
          <a:ln>
            <a:noFill/>
          </a:ln>
        </p:spPr>
        <p:txBody>
          <a:bodyPr wrap="square" lIns="91425" tIns="91425" rIns="91425" bIns="91425" anchor="ctr" anchorCtr="0"/>
          <a:lstStyle>
            <a:lvl1pPr marL="0" marR="0" lvl="0" indent="0" algn="l" rtl="0">
              <a:lnSpc>
                <a:spcPct val="100000"/>
              </a:lnSpc>
              <a:spcBef>
                <a:spcPts val="0"/>
              </a:spcBef>
              <a:spcAft>
                <a:spcPts val="0"/>
              </a:spcAft>
              <a:buClr>
                <a:schemeClr val="lt1"/>
              </a:buClr>
              <a:buSzPct val="100000"/>
              <a:buFont typeface="Merriweather"/>
              <a:buNone/>
              <a:defRPr sz="1300" b="0" i="0" u="none" strike="noStrike" cap="none">
                <a:solidFill>
                  <a:schemeClr val="lt1"/>
                </a:solidFill>
                <a:latin typeface="Merriweather"/>
                <a:ea typeface="Merriweather"/>
                <a:cs typeface="Merriweather"/>
                <a:sym typeface="Merriweather"/>
              </a:defRPr>
            </a:lvl1pPr>
            <a:lvl2pPr marL="0" marR="0" lvl="1"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2pPr>
            <a:lvl3pPr marL="0" marR="0" lvl="2"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3pPr>
            <a:lvl4pPr marL="0" marR="0" lvl="3"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4pPr>
            <a:lvl5pPr marL="0" marR="0" lvl="4"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5pPr>
            <a:lvl6pPr marL="0" marR="0" lvl="5"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6pPr>
            <a:lvl7pPr marL="0" marR="0" lvl="6"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7pPr>
            <a:lvl8pPr marL="0" marR="0" lvl="7"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8pPr>
            <a:lvl9pPr marL="0" marR="0" lvl="8"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9pPr>
          </a:lstStyle>
          <a:p>
            <a:endParaRPr/>
          </a:p>
        </p:txBody>
      </p:sp>
      <p:sp>
        <p:nvSpPr>
          <p:cNvPr id="54" name="Shape 54"/>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chemeClr val="lt1"/>
              </a:buClr>
              <a:buSzPct val="100000"/>
              <a:buFont typeface="Arial"/>
              <a:buNone/>
            </a:pPr>
            <a:fld id="{00000000-1234-1234-1234-123412341234}" type="slidenum">
              <a:rPr lang="en" sz="1400" b="0" i="0" u="none" strike="noStrike" cap="none">
                <a:solidFill>
                  <a:schemeClr val="lt1"/>
                </a:solidFill>
                <a:latin typeface="Arial"/>
                <a:ea typeface="Arial"/>
                <a:cs typeface="Arial"/>
                <a:sym typeface="Arial"/>
              </a:rPr>
              <a:t>‹#›</a:t>
            </a:fld>
            <a:endParaRPr lang="en" sz="14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Big number">
    <p:bg>
      <p:bgPr>
        <a:solidFill>
          <a:schemeClr val="dk1"/>
        </a:solidFill>
        <a:effectLst/>
      </p:bgPr>
    </p:bg>
    <p:spTree>
      <p:nvGrpSpPr>
        <p:cNvPr id="1" name="Shape 14"/>
        <p:cNvGrpSpPr/>
        <p:nvPr/>
      </p:nvGrpSpPr>
      <p:grpSpPr>
        <a:xfrm>
          <a:off x="0" y="0"/>
          <a:ext cx="0" cy="0"/>
          <a:chOff x="0" y="0"/>
          <a:chExt cx="0" cy="0"/>
        </a:xfrm>
      </p:grpSpPr>
      <p:sp>
        <p:nvSpPr>
          <p:cNvPr id="15" name="Shape 15"/>
          <p:cNvSpPr txBox="1">
            <a:spLocks noGrp="1"/>
          </p:cNvSpPr>
          <p:nvPr>
            <p:ph type="title"/>
          </p:nvPr>
        </p:nvSpPr>
        <p:spPr>
          <a:xfrm>
            <a:off x="311750" y="831175"/>
            <a:ext cx="5334900" cy="1244700"/>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chemeClr val="lt1"/>
              </a:buClr>
              <a:buSzPct val="100000"/>
              <a:buFont typeface="Merriweather"/>
              <a:buNone/>
              <a:defRPr sz="10000" b="0" i="0" u="none" strike="noStrike" cap="none">
                <a:solidFill>
                  <a:schemeClr val="lt1"/>
                </a:solidFill>
                <a:latin typeface="Merriweather"/>
                <a:ea typeface="Merriweather"/>
                <a:cs typeface="Merriweather"/>
                <a:sym typeface="Merriweather"/>
              </a:defRPr>
            </a:lvl1pPr>
            <a:lvl2pPr lvl="1" indent="0">
              <a:spcBef>
                <a:spcPts val="0"/>
              </a:spcBef>
              <a:buClr>
                <a:schemeClr val="lt1"/>
              </a:buClr>
              <a:buSzPct val="100000"/>
              <a:buFont typeface="Merriweather"/>
              <a:buNone/>
              <a:defRPr sz="10000">
                <a:solidFill>
                  <a:schemeClr val="lt1"/>
                </a:solidFill>
                <a:latin typeface="Merriweather"/>
                <a:ea typeface="Merriweather"/>
                <a:cs typeface="Merriweather"/>
                <a:sym typeface="Merriweather"/>
              </a:defRPr>
            </a:lvl2pPr>
            <a:lvl3pPr lvl="2" indent="0">
              <a:spcBef>
                <a:spcPts val="0"/>
              </a:spcBef>
              <a:buClr>
                <a:schemeClr val="lt1"/>
              </a:buClr>
              <a:buSzPct val="100000"/>
              <a:buFont typeface="Merriweather"/>
              <a:buNone/>
              <a:defRPr sz="10000">
                <a:solidFill>
                  <a:schemeClr val="lt1"/>
                </a:solidFill>
                <a:latin typeface="Merriweather"/>
                <a:ea typeface="Merriweather"/>
                <a:cs typeface="Merriweather"/>
                <a:sym typeface="Merriweather"/>
              </a:defRPr>
            </a:lvl3pPr>
            <a:lvl4pPr lvl="3" indent="0">
              <a:spcBef>
                <a:spcPts val="0"/>
              </a:spcBef>
              <a:buClr>
                <a:schemeClr val="lt1"/>
              </a:buClr>
              <a:buSzPct val="100000"/>
              <a:buFont typeface="Merriweather"/>
              <a:buNone/>
              <a:defRPr sz="10000">
                <a:solidFill>
                  <a:schemeClr val="lt1"/>
                </a:solidFill>
                <a:latin typeface="Merriweather"/>
                <a:ea typeface="Merriweather"/>
                <a:cs typeface="Merriweather"/>
                <a:sym typeface="Merriweather"/>
              </a:defRPr>
            </a:lvl4pPr>
            <a:lvl5pPr lvl="4" indent="0">
              <a:spcBef>
                <a:spcPts val="0"/>
              </a:spcBef>
              <a:buClr>
                <a:schemeClr val="lt1"/>
              </a:buClr>
              <a:buSzPct val="100000"/>
              <a:buFont typeface="Merriweather"/>
              <a:buNone/>
              <a:defRPr sz="10000">
                <a:solidFill>
                  <a:schemeClr val="lt1"/>
                </a:solidFill>
                <a:latin typeface="Merriweather"/>
                <a:ea typeface="Merriweather"/>
                <a:cs typeface="Merriweather"/>
                <a:sym typeface="Merriweather"/>
              </a:defRPr>
            </a:lvl5pPr>
            <a:lvl6pPr lvl="5" indent="0">
              <a:spcBef>
                <a:spcPts val="0"/>
              </a:spcBef>
              <a:buClr>
                <a:schemeClr val="lt1"/>
              </a:buClr>
              <a:buSzPct val="100000"/>
              <a:buFont typeface="Merriweather"/>
              <a:buNone/>
              <a:defRPr sz="10000">
                <a:solidFill>
                  <a:schemeClr val="lt1"/>
                </a:solidFill>
                <a:latin typeface="Merriweather"/>
                <a:ea typeface="Merriweather"/>
                <a:cs typeface="Merriweather"/>
                <a:sym typeface="Merriweather"/>
              </a:defRPr>
            </a:lvl6pPr>
            <a:lvl7pPr lvl="6" indent="0">
              <a:spcBef>
                <a:spcPts val="0"/>
              </a:spcBef>
              <a:buClr>
                <a:schemeClr val="lt1"/>
              </a:buClr>
              <a:buSzPct val="100000"/>
              <a:buFont typeface="Merriweather"/>
              <a:buNone/>
              <a:defRPr sz="10000">
                <a:solidFill>
                  <a:schemeClr val="lt1"/>
                </a:solidFill>
                <a:latin typeface="Merriweather"/>
                <a:ea typeface="Merriweather"/>
                <a:cs typeface="Merriweather"/>
                <a:sym typeface="Merriweather"/>
              </a:defRPr>
            </a:lvl7pPr>
            <a:lvl8pPr lvl="7" indent="0">
              <a:spcBef>
                <a:spcPts val="0"/>
              </a:spcBef>
              <a:buClr>
                <a:schemeClr val="lt1"/>
              </a:buClr>
              <a:buSzPct val="100000"/>
              <a:buFont typeface="Merriweather"/>
              <a:buNone/>
              <a:defRPr sz="10000">
                <a:solidFill>
                  <a:schemeClr val="lt1"/>
                </a:solidFill>
                <a:latin typeface="Merriweather"/>
                <a:ea typeface="Merriweather"/>
                <a:cs typeface="Merriweather"/>
                <a:sym typeface="Merriweather"/>
              </a:defRPr>
            </a:lvl8pPr>
            <a:lvl9pPr lvl="8" indent="0">
              <a:spcBef>
                <a:spcPts val="0"/>
              </a:spcBef>
              <a:buClr>
                <a:schemeClr val="lt1"/>
              </a:buClr>
              <a:buSzPct val="100000"/>
              <a:buFont typeface="Merriweather"/>
              <a:buNone/>
              <a:defRPr sz="10000">
                <a:solidFill>
                  <a:schemeClr val="lt1"/>
                </a:solidFill>
                <a:latin typeface="Merriweather"/>
                <a:ea typeface="Merriweather"/>
                <a:cs typeface="Merriweather"/>
                <a:sym typeface="Merriweather"/>
              </a:defRPr>
            </a:lvl9pPr>
          </a:lstStyle>
          <a:p>
            <a:endParaRPr/>
          </a:p>
        </p:txBody>
      </p:sp>
      <p:sp>
        <p:nvSpPr>
          <p:cNvPr id="16" name="Shape 16"/>
          <p:cNvSpPr txBox="1">
            <a:spLocks noGrp="1"/>
          </p:cNvSpPr>
          <p:nvPr>
            <p:ph type="body" idx="1"/>
          </p:nvPr>
        </p:nvSpPr>
        <p:spPr>
          <a:xfrm>
            <a:off x="311700" y="2121425"/>
            <a:ext cx="5334900" cy="9426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accent2"/>
              </a:buClr>
              <a:buSzPct val="100000"/>
              <a:buFont typeface="Roboto"/>
              <a:buChar char="●"/>
              <a:defRPr sz="1300" b="0" i="0" u="none" strike="noStrike" cap="none">
                <a:solidFill>
                  <a:schemeClr val="accent2"/>
                </a:solidFill>
                <a:latin typeface="Roboto"/>
                <a:ea typeface="Roboto"/>
                <a:cs typeface="Roboto"/>
                <a:sym typeface="Roboto"/>
              </a:defRPr>
            </a:lvl1pPr>
            <a:lvl2pPr marL="0" marR="0" lvl="1" indent="69850" algn="l" rtl="0">
              <a:lnSpc>
                <a:spcPct val="115000"/>
              </a:lnSpc>
              <a:spcBef>
                <a:spcPts val="0"/>
              </a:spcBef>
              <a:spcAft>
                <a:spcPts val="1600"/>
              </a:spcAft>
              <a:buClr>
                <a:schemeClr val="accent2"/>
              </a:buClr>
              <a:buSzPct val="100000"/>
              <a:buFont typeface="Roboto"/>
              <a:buChar char="○"/>
              <a:defRPr sz="1100" b="0" i="0" u="none" strike="noStrike" cap="none">
                <a:solidFill>
                  <a:schemeClr val="accent2"/>
                </a:solidFill>
                <a:latin typeface="Roboto"/>
                <a:ea typeface="Roboto"/>
                <a:cs typeface="Roboto"/>
                <a:sym typeface="Roboto"/>
              </a:defRPr>
            </a:lvl2pPr>
            <a:lvl3pPr marL="0" marR="0" lvl="2" indent="69850" algn="l" rtl="0">
              <a:lnSpc>
                <a:spcPct val="115000"/>
              </a:lnSpc>
              <a:spcBef>
                <a:spcPts val="0"/>
              </a:spcBef>
              <a:spcAft>
                <a:spcPts val="1600"/>
              </a:spcAft>
              <a:buClr>
                <a:schemeClr val="accent2"/>
              </a:buClr>
              <a:buSzPct val="100000"/>
              <a:buFont typeface="Roboto"/>
              <a:buChar char="■"/>
              <a:defRPr sz="1100" b="0" i="0" u="none" strike="noStrike" cap="none">
                <a:solidFill>
                  <a:schemeClr val="accent2"/>
                </a:solidFill>
                <a:latin typeface="Roboto"/>
                <a:ea typeface="Roboto"/>
                <a:cs typeface="Roboto"/>
                <a:sym typeface="Roboto"/>
              </a:defRPr>
            </a:lvl3pPr>
            <a:lvl4pPr marL="0" marR="0" lvl="3" indent="69850" algn="l" rtl="0">
              <a:lnSpc>
                <a:spcPct val="115000"/>
              </a:lnSpc>
              <a:spcBef>
                <a:spcPts val="0"/>
              </a:spcBef>
              <a:spcAft>
                <a:spcPts val="1600"/>
              </a:spcAft>
              <a:buClr>
                <a:schemeClr val="accent2"/>
              </a:buClr>
              <a:buSzPct val="100000"/>
              <a:buFont typeface="Roboto"/>
              <a:buChar char="●"/>
              <a:defRPr sz="1100" b="0" i="0" u="none" strike="noStrike" cap="none">
                <a:solidFill>
                  <a:schemeClr val="accent2"/>
                </a:solidFill>
                <a:latin typeface="Roboto"/>
                <a:ea typeface="Roboto"/>
                <a:cs typeface="Roboto"/>
                <a:sym typeface="Roboto"/>
              </a:defRPr>
            </a:lvl4pPr>
            <a:lvl5pPr marL="0" marR="0" lvl="4" indent="69850" algn="l" rtl="0">
              <a:lnSpc>
                <a:spcPct val="115000"/>
              </a:lnSpc>
              <a:spcBef>
                <a:spcPts val="0"/>
              </a:spcBef>
              <a:spcAft>
                <a:spcPts val="1600"/>
              </a:spcAft>
              <a:buClr>
                <a:schemeClr val="accent2"/>
              </a:buClr>
              <a:buSzPct val="100000"/>
              <a:buFont typeface="Roboto"/>
              <a:buChar char="○"/>
              <a:defRPr sz="1100" b="0" i="0" u="none" strike="noStrike" cap="none">
                <a:solidFill>
                  <a:schemeClr val="accent2"/>
                </a:solidFill>
                <a:latin typeface="Roboto"/>
                <a:ea typeface="Roboto"/>
                <a:cs typeface="Roboto"/>
                <a:sym typeface="Roboto"/>
              </a:defRPr>
            </a:lvl5pPr>
            <a:lvl6pPr marL="0" marR="0" lvl="5" indent="69850" algn="l" rtl="0">
              <a:lnSpc>
                <a:spcPct val="115000"/>
              </a:lnSpc>
              <a:spcBef>
                <a:spcPts val="0"/>
              </a:spcBef>
              <a:spcAft>
                <a:spcPts val="1600"/>
              </a:spcAft>
              <a:buClr>
                <a:schemeClr val="accent2"/>
              </a:buClr>
              <a:buSzPct val="100000"/>
              <a:buFont typeface="Roboto"/>
              <a:buChar char="■"/>
              <a:defRPr sz="1100" b="0" i="0" u="none" strike="noStrike" cap="none">
                <a:solidFill>
                  <a:schemeClr val="accent2"/>
                </a:solidFill>
                <a:latin typeface="Roboto"/>
                <a:ea typeface="Roboto"/>
                <a:cs typeface="Roboto"/>
                <a:sym typeface="Roboto"/>
              </a:defRPr>
            </a:lvl6pPr>
            <a:lvl7pPr marL="0" marR="0" lvl="6" indent="69850" algn="l" rtl="0">
              <a:lnSpc>
                <a:spcPct val="115000"/>
              </a:lnSpc>
              <a:spcBef>
                <a:spcPts val="0"/>
              </a:spcBef>
              <a:spcAft>
                <a:spcPts val="1600"/>
              </a:spcAft>
              <a:buClr>
                <a:schemeClr val="accent2"/>
              </a:buClr>
              <a:buSzPct val="100000"/>
              <a:buFont typeface="Roboto"/>
              <a:buChar char="●"/>
              <a:defRPr sz="1100" b="0" i="0" u="none" strike="noStrike" cap="none">
                <a:solidFill>
                  <a:schemeClr val="accent2"/>
                </a:solidFill>
                <a:latin typeface="Roboto"/>
                <a:ea typeface="Roboto"/>
                <a:cs typeface="Roboto"/>
                <a:sym typeface="Roboto"/>
              </a:defRPr>
            </a:lvl7pPr>
            <a:lvl8pPr marL="0" marR="0" lvl="7" indent="69850" algn="l" rtl="0">
              <a:lnSpc>
                <a:spcPct val="115000"/>
              </a:lnSpc>
              <a:spcBef>
                <a:spcPts val="0"/>
              </a:spcBef>
              <a:spcAft>
                <a:spcPts val="1600"/>
              </a:spcAft>
              <a:buClr>
                <a:schemeClr val="accent2"/>
              </a:buClr>
              <a:buSzPct val="100000"/>
              <a:buFont typeface="Roboto"/>
              <a:buChar char="○"/>
              <a:defRPr sz="1100" b="0" i="0" u="none" strike="noStrike" cap="none">
                <a:solidFill>
                  <a:schemeClr val="accent2"/>
                </a:solidFill>
                <a:latin typeface="Roboto"/>
                <a:ea typeface="Roboto"/>
                <a:cs typeface="Roboto"/>
                <a:sym typeface="Roboto"/>
              </a:defRPr>
            </a:lvl8pPr>
            <a:lvl9pPr marL="0" marR="0" lvl="8" indent="69850" algn="l" rtl="0">
              <a:lnSpc>
                <a:spcPct val="115000"/>
              </a:lnSpc>
              <a:spcBef>
                <a:spcPts val="0"/>
              </a:spcBef>
              <a:spcAft>
                <a:spcPts val="1600"/>
              </a:spcAft>
              <a:buClr>
                <a:schemeClr val="accent2"/>
              </a:buClr>
              <a:buSzPct val="100000"/>
              <a:buFont typeface="Roboto"/>
              <a:buChar char="■"/>
              <a:defRPr sz="1100" b="0" i="0" u="none" strike="noStrike" cap="none">
                <a:solidFill>
                  <a:schemeClr val="accent2"/>
                </a:solidFill>
                <a:latin typeface="Roboto"/>
                <a:ea typeface="Roboto"/>
                <a:cs typeface="Roboto"/>
                <a:sym typeface="Roboto"/>
              </a:defRPr>
            </a:lvl9pPr>
          </a:lstStyle>
          <a:p>
            <a:endParaRPr/>
          </a:p>
        </p:txBody>
      </p:sp>
      <p:sp>
        <p:nvSpPr>
          <p:cNvPr id="17" name="Shape 17"/>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chemeClr val="lt1"/>
              </a:buClr>
              <a:buSzPct val="100000"/>
              <a:buFont typeface="Arial"/>
              <a:buNone/>
            </a:pPr>
            <a:fld id="{00000000-1234-1234-1234-123412341234}" type="slidenum">
              <a:rPr lang="en" sz="1400" b="0" i="0" u="none" strike="noStrike" cap="none">
                <a:solidFill>
                  <a:schemeClr val="lt1"/>
                </a:solidFill>
                <a:latin typeface="Arial"/>
                <a:ea typeface="Arial"/>
                <a:cs typeface="Arial"/>
                <a:sym typeface="Arial"/>
              </a:rPr>
              <a:t>‹#›</a:t>
            </a:fld>
            <a:endParaRPr lang="en" sz="14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18"/>
        <p:cNvGrpSpPr/>
        <p:nvPr/>
      </p:nvGrpSpPr>
      <p:grpSpPr>
        <a:xfrm>
          <a:off x="0" y="0"/>
          <a:ext cx="0" cy="0"/>
          <a:chOff x="0" y="0"/>
          <a:chExt cx="0" cy="0"/>
        </a:xfrm>
      </p:grpSpPr>
      <p:sp>
        <p:nvSpPr>
          <p:cNvPr id="19" name="Shape 19"/>
          <p:cNvSpPr/>
          <p:nvPr/>
        </p:nvSpPr>
        <p:spPr>
          <a:xfrm>
            <a:off x="0" y="0"/>
            <a:ext cx="4572000" cy="51435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0" name="Shape 20"/>
          <p:cNvSpPr txBox="1">
            <a:spLocks noGrp="1"/>
          </p:cNvSpPr>
          <p:nvPr>
            <p:ph type="title"/>
          </p:nvPr>
        </p:nvSpPr>
        <p:spPr>
          <a:xfrm>
            <a:off x="311300" y="500925"/>
            <a:ext cx="3704400" cy="20496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lt1"/>
              </a:buClr>
              <a:buSzPct val="100000"/>
              <a:buFont typeface="Merriweather"/>
              <a:buNone/>
              <a:defRPr sz="2800" b="0" i="0" u="none" strike="noStrike" cap="none">
                <a:solidFill>
                  <a:schemeClr val="lt1"/>
                </a:solidFill>
                <a:latin typeface="Merriweather"/>
                <a:ea typeface="Merriweather"/>
                <a:cs typeface="Merriweather"/>
                <a:sym typeface="Merriweather"/>
              </a:defRPr>
            </a:lvl1pPr>
            <a:lvl2pPr lvl="1"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2pPr>
            <a:lvl3pPr lvl="2"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3pPr>
            <a:lvl4pPr lvl="3"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4pPr>
            <a:lvl5pPr lvl="4"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5pPr>
            <a:lvl6pPr lvl="5"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6pPr>
            <a:lvl7pPr lvl="6"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7pPr>
            <a:lvl8pPr lvl="7"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8pPr>
            <a:lvl9pPr lvl="8"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9pPr>
          </a:lstStyle>
          <a:p>
            <a:endParaRPr/>
          </a:p>
        </p:txBody>
      </p:sp>
      <p:sp>
        <p:nvSpPr>
          <p:cNvPr id="21" name="Shape 21"/>
          <p:cNvSpPr txBox="1">
            <a:spLocks noGrp="1"/>
          </p:cNvSpPr>
          <p:nvPr>
            <p:ph type="subTitle" idx="1"/>
          </p:nvPr>
        </p:nvSpPr>
        <p:spPr>
          <a:xfrm>
            <a:off x="304800" y="2626725"/>
            <a:ext cx="3704400" cy="9267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accent2"/>
              </a:buClr>
              <a:buSzPct val="100000"/>
              <a:buFont typeface="Roboto"/>
              <a:buNone/>
              <a:defRPr sz="1600" b="0" i="0" u="none" strike="noStrike" cap="none">
                <a:solidFill>
                  <a:schemeClr val="accent2"/>
                </a:solidFill>
                <a:latin typeface="Roboto"/>
                <a:ea typeface="Roboto"/>
                <a:cs typeface="Roboto"/>
                <a:sym typeface="Roboto"/>
              </a:defRPr>
            </a:lvl1pPr>
            <a:lvl2pPr marL="0" marR="0" lvl="1" indent="0" algn="l" rtl="0">
              <a:lnSpc>
                <a:spcPct val="100000"/>
              </a:lnSpc>
              <a:spcBef>
                <a:spcPts val="0"/>
              </a:spcBef>
              <a:spcAft>
                <a:spcPts val="0"/>
              </a:spcAft>
              <a:buClr>
                <a:schemeClr val="accent2"/>
              </a:buClr>
              <a:buSzPct val="100000"/>
              <a:buFont typeface="Roboto"/>
              <a:buNone/>
              <a:defRPr sz="1600" b="0" i="0" u="none" strike="noStrike" cap="none">
                <a:solidFill>
                  <a:schemeClr val="accent2"/>
                </a:solidFill>
                <a:latin typeface="Roboto"/>
                <a:ea typeface="Roboto"/>
                <a:cs typeface="Roboto"/>
                <a:sym typeface="Roboto"/>
              </a:defRPr>
            </a:lvl2pPr>
            <a:lvl3pPr marL="0" marR="0" lvl="2" indent="0" algn="l" rtl="0">
              <a:lnSpc>
                <a:spcPct val="100000"/>
              </a:lnSpc>
              <a:spcBef>
                <a:spcPts val="0"/>
              </a:spcBef>
              <a:spcAft>
                <a:spcPts val="0"/>
              </a:spcAft>
              <a:buClr>
                <a:schemeClr val="accent2"/>
              </a:buClr>
              <a:buSzPct val="100000"/>
              <a:buFont typeface="Roboto"/>
              <a:buNone/>
              <a:defRPr sz="1600" b="0" i="0" u="none" strike="noStrike" cap="none">
                <a:solidFill>
                  <a:schemeClr val="accent2"/>
                </a:solidFill>
                <a:latin typeface="Roboto"/>
                <a:ea typeface="Roboto"/>
                <a:cs typeface="Roboto"/>
                <a:sym typeface="Roboto"/>
              </a:defRPr>
            </a:lvl3pPr>
            <a:lvl4pPr marL="0" marR="0" lvl="3" indent="0" algn="l" rtl="0">
              <a:lnSpc>
                <a:spcPct val="100000"/>
              </a:lnSpc>
              <a:spcBef>
                <a:spcPts val="0"/>
              </a:spcBef>
              <a:spcAft>
                <a:spcPts val="0"/>
              </a:spcAft>
              <a:buClr>
                <a:schemeClr val="accent2"/>
              </a:buClr>
              <a:buSzPct val="100000"/>
              <a:buFont typeface="Roboto"/>
              <a:buNone/>
              <a:defRPr sz="1600" b="0" i="0" u="none" strike="noStrike" cap="none">
                <a:solidFill>
                  <a:schemeClr val="accent2"/>
                </a:solidFill>
                <a:latin typeface="Roboto"/>
                <a:ea typeface="Roboto"/>
                <a:cs typeface="Roboto"/>
                <a:sym typeface="Roboto"/>
              </a:defRPr>
            </a:lvl4pPr>
            <a:lvl5pPr marL="0" marR="0" lvl="4" indent="0" algn="l" rtl="0">
              <a:lnSpc>
                <a:spcPct val="100000"/>
              </a:lnSpc>
              <a:spcBef>
                <a:spcPts val="0"/>
              </a:spcBef>
              <a:spcAft>
                <a:spcPts val="0"/>
              </a:spcAft>
              <a:buClr>
                <a:schemeClr val="accent2"/>
              </a:buClr>
              <a:buSzPct val="100000"/>
              <a:buFont typeface="Roboto"/>
              <a:buNone/>
              <a:defRPr sz="1600" b="0" i="0" u="none" strike="noStrike" cap="none">
                <a:solidFill>
                  <a:schemeClr val="accent2"/>
                </a:solidFill>
                <a:latin typeface="Roboto"/>
                <a:ea typeface="Roboto"/>
                <a:cs typeface="Roboto"/>
                <a:sym typeface="Roboto"/>
              </a:defRPr>
            </a:lvl5pPr>
            <a:lvl6pPr marL="0" marR="0" lvl="5" indent="0" algn="l" rtl="0">
              <a:lnSpc>
                <a:spcPct val="100000"/>
              </a:lnSpc>
              <a:spcBef>
                <a:spcPts val="0"/>
              </a:spcBef>
              <a:spcAft>
                <a:spcPts val="0"/>
              </a:spcAft>
              <a:buClr>
                <a:schemeClr val="accent2"/>
              </a:buClr>
              <a:buSzPct val="100000"/>
              <a:buFont typeface="Roboto"/>
              <a:buNone/>
              <a:defRPr sz="1600" b="0" i="0" u="none" strike="noStrike" cap="none">
                <a:solidFill>
                  <a:schemeClr val="accent2"/>
                </a:solidFill>
                <a:latin typeface="Roboto"/>
                <a:ea typeface="Roboto"/>
                <a:cs typeface="Roboto"/>
                <a:sym typeface="Roboto"/>
              </a:defRPr>
            </a:lvl6pPr>
            <a:lvl7pPr marL="0" marR="0" lvl="6" indent="0" algn="l" rtl="0">
              <a:lnSpc>
                <a:spcPct val="100000"/>
              </a:lnSpc>
              <a:spcBef>
                <a:spcPts val="0"/>
              </a:spcBef>
              <a:spcAft>
                <a:spcPts val="0"/>
              </a:spcAft>
              <a:buClr>
                <a:schemeClr val="accent2"/>
              </a:buClr>
              <a:buSzPct val="100000"/>
              <a:buFont typeface="Roboto"/>
              <a:buNone/>
              <a:defRPr sz="1600" b="0" i="0" u="none" strike="noStrike" cap="none">
                <a:solidFill>
                  <a:schemeClr val="accent2"/>
                </a:solidFill>
                <a:latin typeface="Roboto"/>
                <a:ea typeface="Roboto"/>
                <a:cs typeface="Roboto"/>
                <a:sym typeface="Roboto"/>
              </a:defRPr>
            </a:lvl7pPr>
            <a:lvl8pPr marL="0" marR="0" lvl="7" indent="0" algn="l" rtl="0">
              <a:lnSpc>
                <a:spcPct val="100000"/>
              </a:lnSpc>
              <a:spcBef>
                <a:spcPts val="0"/>
              </a:spcBef>
              <a:spcAft>
                <a:spcPts val="0"/>
              </a:spcAft>
              <a:buClr>
                <a:schemeClr val="accent2"/>
              </a:buClr>
              <a:buSzPct val="100000"/>
              <a:buFont typeface="Roboto"/>
              <a:buNone/>
              <a:defRPr sz="1600" b="0" i="0" u="none" strike="noStrike" cap="none">
                <a:solidFill>
                  <a:schemeClr val="accent2"/>
                </a:solidFill>
                <a:latin typeface="Roboto"/>
                <a:ea typeface="Roboto"/>
                <a:cs typeface="Roboto"/>
                <a:sym typeface="Roboto"/>
              </a:defRPr>
            </a:lvl8pPr>
            <a:lvl9pPr marL="0" marR="0" lvl="8" indent="0" algn="l" rtl="0">
              <a:lnSpc>
                <a:spcPct val="100000"/>
              </a:lnSpc>
              <a:spcBef>
                <a:spcPts val="0"/>
              </a:spcBef>
              <a:spcAft>
                <a:spcPts val="0"/>
              </a:spcAft>
              <a:buClr>
                <a:schemeClr val="accent2"/>
              </a:buClr>
              <a:buSzPct val="100000"/>
              <a:buFont typeface="Roboto"/>
              <a:buNone/>
              <a:defRPr sz="1600" b="0" i="0" u="none" strike="noStrike" cap="none">
                <a:solidFill>
                  <a:schemeClr val="accent2"/>
                </a:solidFill>
                <a:latin typeface="Roboto"/>
                <a:ea typeface="Roboto"/>
                <a:cs typeface="Roboto"/>
                <a:sym typeface="Roboto"/>
              </a:defRPr>
            </a:lvl9pPr>
          </a:lstStyle>
          <a:p>
            <a:endParaRPr/>
          </a:p>
        </p:txBody>
      </p:sp>
      <p:sp>
        <p:nvSpPr>
          <p:cNvPr id="22" name="Shape 22"/>
          <p:cNvSpPr txBox="1">
            <a:spLocks noGrp="1"/>
          </p:cNvSpPr>
          <p:nvPr>
            <p:ph type="body" idx="2"/>
          </p:nvPr>
        </p:nvSpPr>
        <p:spPr>
          <a:xfrm>
            <a:off x="4879025" y="500925"/>
            <a:ext cx="3954000" cy="41115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dk2"/>
              </a:buClr>
              <a:buSzPct val="100000"/>
              <a:buFont typeface="Roboto"/>
              <a:buChar char="●"/>
              <a:defRPr sz="1300" b="0" i="0" u="none" strike="noStrike" cap="none">
                <a:solidFill>
                  <a:schemeClr val="dk2"/>
                </a:solidFill>
                <a:latin typeface="Roboto"/>
                <a:ea typeface="Roboto"/>
                <a:cs typeface="Roboto"/>
                <a:sym typeface="Roboto"/>
              </a:defRPr>
            </a:lvl1pPr>
            <a:lvl2pPr marL="0" marR="0" lvl="1"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2pPr>
            <a:lvl3pPr marL="0" marR="0" lvl="2"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3pPr>
            <a:lvl4pPr marL="0" marR="0" lvl="3"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4pPr>
            <a:lvl5pPr marL="0" marR="0" lvl="4"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5pPr>
            <a:lvl6pPr marL="0" marR="0" lvl="5"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6pPr>
            <a:lvl7pPr marL="0" marR="0" lvl="6"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7pPr>
            <a:lvl8pPr marL="0" marR="0" lvl="7"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8pPr>
            <a:lvl9pPr marL="0" marR="0" lvl="8"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9pPr>
          </a:lstStyle>
          <a:p>
            <a:endParaRPr/>
          </a:p>
        </p:txBody>
      </p:sp>
      <p:sp>
        <p:nvSpPr>
          <p:cNvPr id="23" name="Shape 23"/>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4"/>
        <p:cNvGrpSpPr/>
        <p:nvPr/>
      </p:nvGrpSpPr>
      <p:grpSpPr>
        <a:xfrm>
          <a:off x="0" y="0"/>
          <a:ext cx="0" cy="0"/>
          <a:chOff x="0" y="0"/>
          <a:chExt cx="0" cy="0"/>
        </a:xfrm>
      </p:grpSpPr>
      <p:sp>
        <p:nvSpPr>
          <p:cNvPr id="25" name="Shape 25"/>
          <p:cNvSpPr/>
          <p:nvPr/>
        </p:nvSpPr>
        <p:spPr>
          <a:xfrm>
            <a:off x="0" y="0"/>
            <a:ext cx="9144000" cy="12771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6" name="Shape 26"/>
          <p:cNvSpPr txBox="1">
            <a:spLocks noGrp="1"/>
          </p:cNvSpPr>
          <p:nvPr>
            <p:ph type="title"/>
          </p:nvPr>
        </p:nvSpPr>
        <p:spPr>
          <a:xfrm>
            <a:off x="311725" y="500925"/>
            <a:ext cx="8520600" cy="6237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lt1"/>
              </a:buClr>
              <a:buSzPct val="100000"/>
              <a:buFont typeface="Merriweather"/>
              <a:buNone/>
              <a:defRPr sz="2800" b="0" i="0" u="none" strike="noStrike" cap="none">
                <a:solidFill>
                  <a:schemeClr val="lt1"/>
                </a:solidFill>
                <a:latin typeface="Merriweather"/>
                <a:ea typeface="Merriweather"/>
                <a:cs typeface="Merriweather"/>
                <a:sym typeface="Merriweather"/>
              </a:defRPr>
            </a:lvl1pPr>
            <a:lvl2pPr lvl="1"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2pPr>
            <a:lvl3pPr lvl="2"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3pPr>
            <a:lvl4pPr lvl="3"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4pPr>
            <a:lvl5pPr lvl="4"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5pPr>
            <a:lvl6pPr lvl="5"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6pPr>
            <a:lvl7pPr lvl="6"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7pPr>
            <a:lvl8pPr lvl="7"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8pPr>
            <a:lvl9pPr lvl="8"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9pPr>
          </a:lstStyle>
          <a:p>
            <a:endParaRPr/>
          </a:p>
        </p:txBody>
      </p:sp>
      <p:sp>
        <p:nvSpPr>
          <p:cNvPr id="27" name="Shape 27"/>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8"/>
        <p:cNvGrpSpPr/>
        <p:nvPr/>
      </p:nvGrpSpPr>
      <p:grpSpPr>
        <a:xfrm>
          <a:off x="0" y="0"/>
          <a:ext cx="0" cy="0"/>
          <a:chOff x="0" y="0"/>
          <a:chExt cx="0" cy="0"/>
        </a:xfrm>
      </p:grpSpPr>
      <p:sp>
        <p:nvSpPr>
          <p:cNvPr id="29" name="Shape 29"/>
          <p:cNvSpPr/>
          <p:nvPr/>
        </p:nvSpPr>
        <p:spPr>
          <a:xfrm>
            <a:off x="0" y="0"/>
            <a:ext cx="9144000" cy="12771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30" name="Shape 30"/>
          <p:cNvSpPr txBox="1">
            <a:spLocks noGrp="1"/>
          </p:cNvSpPr>
          <p:nvPr>
            <p:ph type="title"/>
          </p:nvPr>
        </p:nvSpPr>
        <p:spPr>
          <a:xfrm>
            <a:off x="311725" y="500925"/>
            <a:ext cx="8520600" cy="6237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lt1"/>
              </a:buClr>
              <a:buSzPct val="100000"/>
              <a:buFont typeface="Merriweather"/>
              <a:buNone/>
              <a:defRPr sz="2800" b="0" i="0" u="none" strike="noStrike" cap="none">
                <a:solidFill>
                  <a:schemeClr val="lt1"/>
                </a:solidFill>
                <a:latin typeface="Merriweather"/>
                <a:ea typeface="Merriweather"/>
                <a:cs typeface="Merriweather"/>
                <a:sym typeface="Merriweather"/>
              </a:defRPr>
            </a:lvl1pPr>
            <a:lvl2pPr lvl="1"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2pPr>
            <a:lvl3pPr lvl="2"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3pPr>
            <a:lvl4pPr lvl="3"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4pPr>
            <a:lvl5pPr lvl="4"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5pPr>
            <a:lvl6pPr lvl="5"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6pPr>
            <a:lvl7pPr lvl="6"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7pPr>
            <a:lvl8pPr lvl="7"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8pPr>
            <a:lvl9pPr lvl="8"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9pPr>
          </a:lstStyle>
          <a:p>
            <a:endParaRPr/>
          </a:p>
        </p:txBody>
      </p:sp>
      <p:sp>
        <p:nvSpPr>
          <p:cNvPr id="31" name="Shape 31"/>
          <p:cNvSpPr txBox="1">
            <a:spLocks noGrp="1"/>
          </p:cNvSpPr>
          <p:nvPr>
            <p:ph type="body" idx="1"/>
          </p:nvPr>
        </p:nvSpPr>
        <p:spPr>
          <a:xfrm>
            <a:off x="311700" y="1505700"/>
            <a:ext cx="3999900" cy="30762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dk2"/>
              </a:buClr>
              <a:buSzPct val="100000"/>
              <a:buFont typeface="Roboto"/>
              <a:buChar char="●"/>
              <a:defRPr sz="1300" b="0" i="0" u="none" strike="noStrike" cap="none">
                <a:solidFill>
                  <a:schemeClr val="dk2"/>
                </a:solidFill>
                <a:latin typeface="Roboto"/>
                <a:ea typeface="Roboto"/>
                <a:cs typeface="Roboto"/>
                <a:sym typeface="Roboto"/>
              </a:defRPr>
            </a:lvl1pPr>
            <a:lvl2pPr marL="0" marR="0" lvl="1"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2pPr>
            <a:lvl3pPr marL="0" marR="0" lvl="2"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3pPr>
            <a:lvl4pPr marL="0" marR="0" lvl="3"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4pPr>
            <a:lvl5pPr marL="0" marR="0" lvl="4"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5pPr>
            <a:lvl6pPr marL="0" marR="0" lvl="5"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6pPr>
            <a:lvl7pPr marL="0" marR="0" lvl="6"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7pPr>
            <a:lvl8pPr marL="0" marR="0" lvl="7"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8pPr>
            <a:lvl9pPr marL="0" marR="0" lvl="8"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9pPr>
          </a:lstStyle>
          <a:p>
            <a:endParaRPr/>
          </a:p>
        </p:txBody>
      </p:sp>
      <p:sp>
        <p:nvSpPr>
          <p:cNvPr id="32" name="Shape 32"/>
          <p:cNvSpPr txBox="1">
            <a:spLocks noGrp="1"/>
          </p:cNvSpPr>
          <p:nvPr>
            <p:ph type="body" idx="2"/>
          </p:nvPr>
        </p:nvSpPr>
        <p:spPr>
          <a:xfrm>
            <a:off x="4832400" y="1505700"/>
            <a:ext cx="3999900" cy="30762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dk2"/>
              </a:buClr>
              <a:buSzPct val="100000"/>
              <a:buFont typeface="Roboto"/>
              <a:buChar char="●"/>
              <a:defRPr sz="1300" b="0" i="0" u="none" strike="noStrike" cap="none">
                <a:solidFill>
                  <a:schemeClr val="dk2"/>
                </a:solidFill>
                <a:latin typeface="Roboto"/>
                <a:ea typeface="Roboto"/>
                <a:cs typeface="Roboto"/>
                <a:sym typeface="Roboto"/>
              </a:defRPr>
            </a:lvl1pPr>
            <a:lvl2pPr marL="0" marR="0" lvl="1"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2pPr>
            <a:lvl3pPr marL="0" marR="0" lvl="2"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3pPr>
            <a:lvl4pPr marL="0" marR="0" lvl="3"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4pPr>
            <a:lvl5pPr marL="0" marR="0" lvl="4"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5pPr>
            <a:lvl6pPr marL="0" marR="0" lvl="5"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6pPr>
            <a:lvl7pPr marL="0" marR="0" lvl="6"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7pPr>
            <a:lvl8pPr marL="0" marR="0" lvl="7"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8pPr>
            <a:lvl9pPr marL="0" marR="0" lvl="8"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9pPr>
          </a:lstStyle>
          <a:p>
            <a:endParaRPr/>
          </a:p>
        </p:txBody>
      </p:sp>
      <p:sp>
        <p:nvSpPr>
          <p:cNvPr id="33" name="Shape 33"/>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34"/>
        <p:cNvGrpSpPr/>
        <p:nvPr/>
      </p:nvGrpSpPr>
      <p:grpSpPr>
        <a:xfrm>
          <a:off x="0" y="0"/>
          <a:ext cx="0" cy="0"/>
          <a:chOff x="0" y="0"/>
          <a:chExt cx="0" cy="0"/>
        </a:xfrm>
      </p:grpSpPr>
      <p:sp>
        <p:nvSpPr>
          <p:cNvPr id="35" name="Shape 35"/>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36"/>
        <p:cNvGrpSpPr/>
        <p:nvPr/>
      </p:nvGrpSpPr>
      <p:grpSpPr>
        <a:xfrm>
          <a:off x="0" y="0"/>
          <a:ext cx="0" cy="0"/>
          <a:chOff x="0" y="0"/>
          <a:chExt cx="0" cy="0"/>
        </a:xfrm>
      </p:grpSpPr>
      <p:sp>
        <p:nvSpPr>
          <p:cNvPr id="37" name="Shape 37"/>
          <p:cNvSpPr/>
          <p:nvPr/>
        </p:nvSpPr>
        <p:spPr>
          <a:xfrm>
            <a:off x="0" y="0"/>
            <a:ext cx="4314000" cy="51435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38" name="Shape 38"/>
          <p:cNvSpPr/>
          <p:nvPr/>
        </p:nvSpPr>
        <p:spPr>
          <a:xfrm>
            <a:off x="0" y="44125"/>
            <a:ext cx="4313625" cy="4399375"/>
          </a:xfrm>
          <a:custGeom>
            <a:avLst/>
            <a:gdLst/>
            <a:ahLst/>
            <a:cxnLst/>
            <a:rect l="0" t="0" r="0" b="0"/>
            <a:pathLst>
              <a:path w="120000" h="120000" extrusionOk="0">
                <a:moveTo>
                  <a:pt x="0" y="107"/>
                </a:moveTo>
                <a:lnTo>
                  <a:pt x="119912" y="0"/>
                </a:lnTo>
                <a:lnTo>
                  <a:pt x="120000" y="86290"/>
                </a:lnTo>
                <a:lnTo>
                  <a:pt x="0" y="119999"/>
                </a:lnTo>
                <a:close/>
              </a:path>
            </a:pathLst>
          </a:custGeom>
          <a:solidFill>
            <a:schemeClr val="accent2"/>
          </a:solidFill>
          <a:ln>
            <a:noFill/>
          </a:ln>
        </p:spPr>
      </p:sp>
      <p:sp>
        <p:nvSpPr>
          <p:cNvPr id="39" name="Shape 39"/>
          <p:cNvSpPr/>
          <p:nvPr/>
        </p:nvSpPr>
        <p:spPr>
          <a:xfrm>
            <a:off x="-125" y="0"/>
            <a:ext cx="4316900" cy="4395600"/>
          </a:xfrm>
          <a:custGeom>
            <a:avLst/>
            <a:gdLst/>
            <a:ahLst/>
            <a:cxnLst/>
            <a:rect l="0" t="0" r="0" b="0"/>
            <a:pathLst>
              <a:path w="120000" h="120000" extrusionOk="0">
                <a:moveTo>
                  <a:pt x="0" y="4"/>
                </a:moveTo>
                <a:lnTo>
                  <a:pt x="120000" y="0"/>
                </a:lnTo>
                <a:lnTo>
                  <a:pt x="119920" y="86296"/>
                </a:lnTo>
                <a:lnTo>
                  <a:pt x="0" y="120000"/>
                </a:lnTo>
                <a:close/>
              </a:path>
            </a:pathLst>
          </a:custGeom>
          <a:solidFill>
            <a:schemeClr val="dk1"/>
          </a:solidFill>
          <a:ln>
            <a:noFill/>
          </a:ln>
        </p:spPr>
      </p:sp>
      <p:sp>
        <p:nvSpPr>
          <p:cNvPr id="40" name="Shape 40"/>
          <p:cNvSpPr txBox="1">
            <a:spLocks noGrp="1"/>
          </p:cNvSpPr>
          <p:nvPr>
            <p:ph type="title"/>
          </p:nvPr>
        </p:nvSpPr>
        <p:spPr>
          <a:xfrm>
            <a:off x="311725" y="500925"/>
            <a:ext cx="3706500" cy="25089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lt1"/>
              </a:buClr>
              <a:buSzPct val="100000"/>
              <a:buFont typeface="Merriweather"/>
              <a:buNone/>
              <a:defRPr sz="2800" b="0" i="0" u="none" strike="noStrike" cap="none">
                <a:solidFill>
                  <a:schemeClr val="lt1"/>
                </a:solidFill>
                <a:latin typeface="Merriweather"/>
                <a:ea typeface="Merriweather"/>
                <a:cs typeface="Merriweather"/>
                <a:sym typeface="Merriweather"/>
              </a:defRPr>
            </a:lvl1pPr>
            <a:lvl2pPr lvl="1"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2pPr>
            <a:lvl3pPr lvl="2"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3pPr>
            <a:lvl4pPr lvl="3"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4pPr>
            <a:lvl5pPr lvl="4"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5pPr>
            <a:lvl6pPr lvl="5"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6pPr>
            <a:lvl7pPr lvl="6"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7pPr>
            <a:lvl8pPr lvl="7"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8pPr>
            <a:lvl9pPr lvl="8"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9pPr>
          </a:lstStyle>
          <a:p>
            <a:endParaRPr/>
          </a:p>
        </p:txBody>
      </p:sp>
      <p:sp>
        <p:nvSpPr>
          <p:cNvPr id="41" name="Shape 41"/>
          <p:cNvSpPr txBox="1">
            <a:spLocks noGrp="1"/>
          </p:cNvSpPr>
          <p:nvPr>
            <p:ph type="body" idx="1"/>
          </p:nvPr>
        </p:nvSpPr>
        <p:spPr>
          <a:xfrm>
            <a:off x="4644675" y="500925"/>
            <a:ext cx="4166400" cy="40986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dk2"/>
              </a:buClr>
              <a:buSzPct val="100000"/>
              <a:buFont typeface="Roboto"/>
              <a:buChar char="●"/>
              <a:defRPr sz="1300" b="0" i="0" u="none" strike="noStrike" cap="none">
                <a:solidFill>
                  <a:schemeClr val="dk2"/>
                </a:solidFill>
                <a:latin typeface="Roboto"/>
                <a:ea typeface="Roboto"/>
                <a:cs typeface="Roboto"/>
                <a:sym typeface="Roboto"/>
              </a:defRPr>
            </a:lvl1pPr>
            <a:lvl2pPr marL="0" marR="0" lvl="1"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2pPr>
            <a:lvl3pPr marL="0" marR="0" lvl="2"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3pPr>
            <a:lvl4pPr marL="0" marR="0" lvl="3"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4pPr>
            <a:lvl5pPr marL="0" marR="0" lvl="4"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5pPr>
            <a:lvl6pPr marL="0" marR="0" lvl="5"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6pPr>
            <a:lvl7pPr marL="0" marR="0" lvl="6"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7pPr>
            <a:lvl8pPr marL="0" marR="0" lvl="7"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8pPr>
            <a:lvl9pPr marL="0" marR="0" lvl="8"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9pPr>
          </a:lstStyle>
          <a:p>
            <a:endParaRPr/>
          </a:p>
        </p:txBody>
      </p:sp>
      <p:sp>
        <p:nvSpPr>
          <p:cNvPr id="42" name="Shape 42"/>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43"/>
        <p:cNvGrpSpPr/>
        <p:nvPr/>
      </p:nvGrpSpPr>
      <p:grpSpPr>
        <a:xfrm>
          <a:off x="0" y="0"/>
          <a:ext cx="0" cy="0"/>
          <a:chOff x="0" y="0"/>
          <a:chExt cx="0" cy="0"/>
        </a:xfrm>
      </p:grpSpPr>
      <p:sp>
        <p:nvSpPr>
          <p:cNvPr id="44" name="Shape 44"/>
          <p:cNvSpPr/>
          <p:nvPr/>
        </p:nvSpPr>
        <p:spPr>
          <a:xfrm>
            <a:off x="0" y="0"/>
            <a:ext cx="3764400" cy="51435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45" name="Shape 45"/>
          <p:cNvSpPr txBox="1">
            <a:spLocks noGrp="1"/>
          </p:cNvSpPr>
          <p:nvPr>
            <p:ph type="title"/>
          </p:nvPr>
        </p:nvSpPr>
        <p:spPr>
          <a:xfrm>
            <a:off x="311725" y="500925"/>
            <a:ext cx="3127500" cy="18291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lt1"/>
              </a:buClr>
              <a:buSzPct val="100000"/>
              <a:buFont typeface="Merriweather"/>
              <a:buNone/>
              <a:defRPr sz="2800" b="0" i="0" u="none" strike="noStrike" cap="none">
                <a:solidFill>
                  <a:schemeClr val="lt1"/>
                </a:solidFill>
                <a:latin typeface="Merriweather"/>
                <a:ea typeface="Merriweather"/>
                <a:cs typeface="Merriweather"/>
                <a:sym typeface="Merriweather"/>
              </a:defRPr>
            </a:lvl1pPr>
            <a:lvl2pPr lvl="1"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2pPr>
            <a:lvl3pPr lvl="2"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3pPr>
            <a:lvl4pPr lvl="3"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4pPr>
            <a:lvl5pPr lvl="4"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5pPr>
            <a:lvl6pPr lvl="5"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6pPr>
            <a:lvl7pPr lvl="6"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7pPr>
            <a:lvl8pPr lvl="7"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8pPr>
            <a:lvl9pPr lvl="8" indent="0">
              <a:spcBef>
                <a:spcPts val="0"/>
              </a:spcBef>
              <a:buClr>
                <a:schemeClr val="lt1"/>
              </a:buClr>
              <a:buSzPct val="100000"/>
              <a:buFont typeface="Merriweather"/>
              <a:buNone/>
              <a:defRPr sz="2800">
                <a:solidFill>
                  <a:schemeClr val="lt1"/>
                </a:solidFill>
                <a:latin typeface="Merriweather"/>
                <a:ea typeface="Merriweather"/>
                <a:cs typeface="Merriweather"/>
                <a:sym typeface="Merriweather"/>
              </a:defRPr>
            </a:lvl9pPr>
          </a:lstStyle>
          <a:p>
            <a:endParaRPr/>
          </a:p>
        </p:txBody>
      </p:sp>
      <p:sp>
        <p:nvSpPr>
          <p:cNvPr id="46" name="Shape 46"/>
          <p:cNvSpPr txBox="1">
            <a:spLocks noGrp="1"/>
          </p:cNvSpPr>
          <p:nvPr>
            <p:ph type="body" idx="1"/>
          </p:nvPr>
        </p:nvSpPr>
        <p:spPr>
          <a:xfrm>
            <a:off x="311700" y="2390650"/>
            <a:ext cx="3127500" cy="22980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accent2"/>
              </a:buClr>
              <a:buSzPct val="100000"/>
              <a:buFont typeface="Roboto"/>
              <a:buChar char="●"/>
              <a:defRPr sz="1300" b="0" i="0" u="none" strike="noStrike" cap="none">
                <a:solidFill>
                  <a:schemeClr val="accent2"/>
                </a:solidFill>
                <a:latin typeface="Roboto"/>
                <a:ea typeface="Roboto"/>
                <a:cs typeface="Roboto"/>
                <a:sym typeface="Roboto"/>
              </a:defRPr>
            </a:lvl1pPr>
            <a:lvl2pPr marL="0" marR="0" lvl="1" indent="69850" algn="l" rtl="0">
              <a:lnSpc>
                <a:spcPct val="115000"/>
              </a:lnSpc>
              <a:spcBef>
                <a:spcPts val="0"/>
              </a:spcBef>
              <a:spcAft>
                <a:spcPts val="1600"/>
              </a:spcAft>
              <a:buClr>
                <a:schemeClr val="accent2"/>
              </a:buClr>
              <a:buSzPct val="100000"/>
              <a:buFont typeface="Roboto"/>
              <a:buChar char="○"/>
              <a:defRPr sz="1100" b="0" i="0" u="none" strike="noStrike" cap="none">
                <a:solidFill>
                  <a:schemeClr val="accent2"/>
                </a:solidFill>
                <a:latin typeface="Roboto"/>
                <a:ea typeface="Roboto"/>
                <a:cs typeface="Roboto"/>
                <a:sym typeface="Roboto"/>
              </a:defRPr>
            </a:lvl2pPr>
            <a:lvl3pPr marL="0" marR="0" lvl="2" indent="69850" algn="l" rtl="0">
              <a:lnSpc>
                <a:spcPct val="115000"/>
              </a:lnSpc>
              <a:spcBef>
                <a:spcPts val="0"/>
              </a:spcBef>
              <a:spcAft>
                <a:spcPts val="1600"/>
              </a:spcAft>
              <a:buClr>
                <a:schemeClr val="accent2"/>
              </a:buClr>
              <a:buSzPct val="100000"/>
              <a:buFont typeface="Roboto"/>
              <a:buChar char="■"/>
              <a:defRPr sz="1100" b="0" i="0" u="none" strike="noStrike" cap="none">
                <a:solidFill>
                  <a:schemeClr val="accent2"/>
                </a:solidFill>
                <a:latin typeface="Roboto"/>
                <a:ea typeface="Roboto"/>
                <a:cs typeface="Roboto"/>
                <a:sym typeface="Roboto"/>
              </a:defRPr>
            </a:lvl3pPr>
            <a:lvl4pPr marL="0" marR="0" lvl="3" indent="69850" algn="l" rtl="0">
              <a:lnSpc>
                <a:spcPct val="115000"/>
              </a:lnSpc>
              <a:spcBef>
                <a:spcPts val="0"/>
              </a:spcBef>
              <a:spcAft>
                <a:spcPts val="1600"/>
              </a:spcAft>
              <a:buClr>
                <a:schemeClr val="accent2"/>
              </a:buClr>
              <a:buSzPct val="100000"/>
              <a:buFont typeface="Roboto"/>
              <a:buChar char="●"/>
              <a:defRPr sz="1100" b="0" i="0" u="none" strike="noStrike" cap="none">
                <a:solidFill>
                  <a:schemeClr val="accent2"/>
                </a:solidFill>
                <a:latin typeface="Roboto"/>
                <a:ea typeface="Roboto"/>
                <a:cs typeface="Roboto"/>
                <a:sym typeface="Roboto"/>
              </a:defRPr>
            </a:lvl4pPr>
            <a:lvl5pPr marL="0" marR="0" lvl="4" indent="69850" algn="l" rtl="0">
              <a:lnSpc>
                <a:spcPct val="115000"/>
              </a:lnSpc>
              <a:spcBef>
                <a:spcPts val="0"/>
              </a:spcBef>
              <a:spcAft>
                <a:spcPts val="1600"/>
              </a:spcAft>
              <a:buClr>
                <a:schemeClr val="accent2"/>
              </a:buClr>
              <a:buSzPct val="100000"/>
              <a:buFont typeface="Roboto"/>
              <a:buChar char="○"/>
              <a:defRPr sz="1100" b="0" i="0" u="none" strike="noStrike" cap="none">
                <a:solidFill>
                  <a:schemeClr val="accent2"/>
                </a:solidFill>
                <a:latin typeface="Roboto"/>
                <a:ea typeface="Roboto"/>
                <a:cs typeface="Roboto"/>
                <a:sym typeface="Roboto"/>
              </a:defRPr>
            </a:lvl5pPr>
            <a:lvl6pPr marL="0" marR="0" lvl="5" indent="69850" algn="l" rtl="0">
              <a:lnSpc>
                <a:spcPct val="115000"/>
              </a:lnSpc>
              <a:spcBef>
                <a:spcPts val="0"/>
              </a:spcBef>
              <a:spcAft>
                <a:spcPts val="1600"/>
              </a:spcAft>
              <a:buClr>
                <a:schemeClr val="accent2"/>
              </a:buClr>
              <a:buSzPct val="100000"/>
              <a:buFont typeface="Roboto"/>
              <a:buChar char="■"/>
              <a:defRPr sz="1100" b="0" i="0" u="none" strike="noStrike" cap="none">
                <a:solidFill>
                  <a:schemeClr val="accent2"/>
                </a:solidFill>
                <a:latin typeface="Roboto"/>
                <a:ea typeface="Roboto"/>
                <a:cs typeface="Roboto"/>
                <a:sym typeface="Roboto"/>
              </a:defRPr>
            </a:lvl6pPr>
            <a:lvl7pPr marL="0" marR="0" lvl="6" indent="69850" algn="l" rtl="0">
              <a:lnSpc>
                <a:spcPct val="115000"/>
              </a:lnSpc>
              <a:spcBef>
                <a:spcPts val="0"/>
              </a:spcBef>
              <a:spcAft>
                <a:spcPts val="1600"/>
              </a:spcAft>
              <a:buClr>
                <a:schemeClr val="accent2"/>
              </a:buClr>
              <a:buSzPct val="100000"/>
              <a:buFont typeface="Roboto"/>
              <a:buChar char="●"/>
              <a:defRPr sz="1100" b="0" i="0" u="none" strike="noStrike" cap="none">
                <a:solidFill>
                  <a:schemeClr val="accent2"/>
                </a:solidFill>
                <a:latin typeface="Roboto"/>
                <a:ea typeface="Roboto"/>
                <a:cs typeface="Roboto"/>
                <a:sym typeface="Roboto"/>
              </a:defRPr>
            </a:lvl7pPr>
            <a:lvl8pPr marL="0" marR="0" lvl="7" indent="69850" algn="l" rtl="0">
              <a:lnSpc>
                <a:spcPct val="115000"/>
              </a:lnSpc>
              <a:spcBef>
                <a:spcPts val="0"/>
              </a:spcBef>
              <a:spcAft>
                <a:spcPts val="1600"/>
              </a:spcAft>
              <a:buClr>
                <a:schemeClr val="accent2"/>
              </a:buClr>
              <a:buSzPct val="100000"/>
              <a:buFont typeface="Roboto"/>
              <a:buChar char="○"/>
              <a:defRPr sz="1100" b="0" i="0" u="none" strike="noStrike" cap="none">
                <a:solidFill>
                  <a:schemeClr val="accent2"/>
                </a:solidFill>
                <a:latin typeface="Roboto"/>
                <a:ea typeface="Roboto"/>
                <a:cs typeface="Roboto"/>
                <a:sym typeface="Roboto"/>
              </a:defRPr>
            </a:lvl8pPr>
            <a:lvl9pPr marL="0" marR="0" lvl="8" indent="69850" algn="l" rtl="0">
              <a:lnSpc>
                <a:spcPct val="115000"/>
              </a:lnSpc>
              <a:spcBef>
                <a:spcPts val="0"/>
              </a:spcBef>
              <a:spcAft>
                <a:spcPts val="1600"/>
              </a:spcAft>
              <a:buClr>
                <a:schemeClr val="accent2"/>
              </a:buClr>
              <a:buSzPct val="100000"/>
              <a:buFont typeface="Roboto"/>
              <a:buChar char="■"/>
              <a:defRPr sz="1100" b="0" i="0" u="none" strike="noStrike" cap="none">
                <a:solidFill>
                  <a:schemeClr val="accent2"/>
                </a:solidFill>
                <a:latin typeface="Roboto"/>
                <a:ea typeface="Roboto"/>
                <a:cs typeface="Roboto"/>
                <a:sym typeface="Roboto"/>
              </a:defRPr>
            </a:lvl9pPr>
          </a:lstStyle>
          <a:p>
            <a:endParaRPr/>
          </a:p>
        </p:txBody>
      </p:sp>
      <p:sp>
        <p:nvSpPr>
          <p:cNvPr id="47" name="Shape 47"/>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Main point">
    <p:bg>
      <p:bgPr>
        <a:solidFill>
          <a:schemeClr val="accent3"/>
        </a:solidFill>
        <a:effectLst/>
      </p:bgPr>
    </p:bg>
    <p:spTree>
      <p:nvGrpSpPr>
        <p:cNvPr id="1" name="Shape 48"/>
        <p:cNvGrpSpPr/>
        <p:nvPr/>
      </p:nvGrpSpPr>
      <p:grpSpPr>
        <a:xfrm>
          <a:off x="0" y="0"/>
          <a:ext cx="0" cy="0"/>
          <a:chOff x="0" y="0"/>
          <a:chExt cx="0" cy="0"/>
        </a:xfrm>
      </p:grpSpPr>
      <p:sp>
        <p:nvSpPr>
          <p:cNvPr id="49" name="Shape 49"/>
          <p:cNvSpPr txBox="1">
            <a:spLocks noGrp="1"/>
          </p:cNvSpPr>
          <p:nvPr>
            <p:ph type="title"/>
          </p:nvPr>
        </p:nvSpPr>
        <p:spPr>
          <a:xfrm>
            <a:off x="311675" y="798600"/>
            <a:ext cx="6247800" cy="3546300"/>
          </a:xfrm>
          <a:prstGeom prst="rect">
            <a:avLst/>
          </a:prstGeom>
          <a:noFill/>
          <a:ln>
            <a:noFill/>
          </a:ln>
        </p:spPr>
        <p:txBody>
          <a:bodyPr wrap="square" lIns="91425" tIns="91425" rIns="91425" bIns="91425" anchor="ctr" anchorCtr="0"/>
          <a:lstStyle>
            <a:lvl1pPr marL="0" marR="0" lvl="0" indent="0" algn="l" rtl="0">
              <a:lnSpc>
                <a:spcPct val="100000"/>
              </a:lnSpc>
              <a:spcBef>
                <a:spcPts val="0"/>
              </a:spcBef>
              <a:spcAft>
                <a:spcPts val="0"/>
              </a:spcAft>
              <a:buClr>
                <a:schemeClr val="accent1"/>
              </a:buClr>
              <a:buSzPct val="100000"/>
              <a:buFont typeface="Merriweather"/>
              <a:buNone/>
              <a:defRPr sz="3600" b="0" i="0" u="none" strike="noStrike" cap="none">
                <a:solidFill>
                  <a:schemeClr val="accent1"/>
                </a:solidFill>
                <a:latin typeface="Merriweather"/>
                <a:ea typeface="Merriweather"/>
                <a:cs typeface="Merriweather"/>
                <a:sym typeface="Merriweather"/>
              </a:defRPr>
            </a:lvl1pPr>
            <a:lvl2pPr lvl="1" indent="0">
              <a:spcBef>
                <a:spcPts val="0"/>
              </a:spcBef>
              <a:buClr>
                <a:schemeClr val="accent1"/>
              </a:buClr>
              <a:buSzPct val="100000"/>
              <a:buFont typeface="Merriweather"/>
              <a:buNone/>
              <a:defRPr sz="3600">
                <a:solidFill>
                  <a:schemeClr val="accent1"/>
                </a:solidFill>
                <a:latin typeface="Merriweather"/>
                <a:ea typeface="Merriweather"/>
                <a:cs typeface="Merriweather"/>
                <a:sym typeface="Merriweather"/>
              </a:defRPr>
            </a:lvl2pPr>
            <a:lvl3pPr lvl="2" indent="0">
              <a:spcBef>
                <a:spcPts val="0"/>
              </a:spcBef>
              <a:buClr>
                <a:schemeClr val="accent1"/>
              </a:buClr>
              <a:buSzPct val="100000"/>
              <a:buFont typeface="Merriweather"/>
              <a:buNone/>
              <a:defRPr sz="3600">
                <a:solidFill>
                  <a:schemeClr val="accent1"/>
                </a:solidFill>
                <a:latin typeface="Merriweather"/>
                <a:ea typeface="Merriweather"/>
                <a:cs typeface="Merriweather"/>
                <a:sym typeface="Merriweather"/>
              </a:defRPr>
            </a:lvl3pPr>
            <a:lvl4pPr lvl="3" indent="0">
              <a:spcBef>
                <a:spcPts val="0"/>
              </a:spcBef>
              <a:buClr>
                <a:schemeClr val="accent1"/>
              </a:buClr>
              <a:buSzPct val="100000"/>
              <a:buFont typeface="Merriweather"/>
              <a:buNone/>
              <a:defRPr sz="3600">
                <a:solidFill>
                  <a:schemeClr val="accent1"/>
                </a:solidFill>
                <a:latin typeface="Merriweather"/>
                <a:ea typeface="Merriweather"/>
                <a:cs typeface="Merriweather"/>
                <a:sym typeface="Merriweather"/>
              </a:defRPr>
            </a:lvl4pPr>
            <a:lvl5pPr lvl="4" indent="0">
              <a:spcBef>
                <a:spcPts val="0"/>
              </a:spcBef>
              <a:buClr>
                <a:schemeClr val="accent1"/>
              </a:buClr>
              <a:buSzPct val="100000"/>
              <a:buFont typeface="Merriweather"/>
              <a:buNone/>
              <a:defRPr sz="3600">
                <a:solidFill>
                  <a:schemeClr val="accent1"/>
                </a:solidFill>
                <a:latin typeface="Merriweather"/>
                <a:ea typeface="Merriweather"/>
                <a:cs typeface="Merriweather"/>
                <a:sym typeface="Merriweather"/>
              </a:defRPr>
            </a:lvl5pPr>
            <a:lvl6pPr lvl="5" indent="0">
              <a:spcBef>
                <a:spcPts val="0"/>
              </a:spcBef>
              <a:buClr>
                <a:schemeClr val="accent1"/>
              </a:buClr>
              <a:buSzPct val="100000"/>
              <a:buFont typeface="Merriweather"/>
              <a:buNone/>
              <a:defRPr sz="3600">
                <a:solidFill>
                  <a:schemeClr val="accent1"/>
                </a:solidFill>
                <a:latin typeface="Merriweather"/>
                <a:ea typeface="Merriweather"/>
                <a:cs typeface="Merriweather"/>
                <a:sym typeface="Merriweather"/>
              </a:defRPr>
            </a:lvl6pPr>
            <a:lvl7pPr lvl="6" indent="0">
              <a:spcBef>
                <a:spcPts val="0"/>
              </a:spcBef>
              <a:buClr>
                <a:schemeClr val="accent1"/>
              </a:buClr>
              <a:buSzPct val="100000"/>
              <a:buFont typeface="Merriweather"/>
              <a:buNone/>
              <a:defRPr sz="3600">
                <a:solidFill>
                  <a:schemeClr val="accent1"/>
                </a:solidFill>
                <a:latin typeface="Merriweather"/>
                <a:ea typeface="Merriweather"/>
                <a:cs typeface="Merriweather"/>
                <a:sym typeface="Merriweather"/>
              </a:defRPr>
            </a:lvl7pPr>
            <a:lvl8pPr lvl="7" indent="0">
              <a:spcBef>
                <a:spcPts val="0"/>
              </a:spcBef>
              <a:buClr>
                <a:schemeClr val="accent1"/>
              </a:buClr>
              <a:buSzPct val="100000"/>
              <a:buFont typeface="Merriweather"/>
              <a:buNone/>
              <a:defRPr sz="3600">
                <a:solidFill>
                  <a:schemeClr val="accent1"/>
                </a:solidFill>
                <a:latin typeface="Merriweather"/>
                <a:ea typeface="Merriweather"/>
                <a:cs typeface="Merriweather"/>
                <a:sym typeface="Merriweather"/>
              </a:defRPr>
            </a:lvl8pPr>
            <a:lvl9pPr lvl="8" indent="0">
              <a:spcBef>
                <a:spcPts val="0"/>
              </a:spcBef>
              <a:buClr>
                <a:schemeClr val="accent1"/>
              </a:buClr>
              <a:buSzPct val="100000"/>
              <a:buFont typeface="Merriweather"/>
              <a:buNone/>
              <a:defRPr sz="3600">
                <a:solidFill>
                  <a:schemeClr val="accent1"/>
                </a:solidFill>
                <a:latin typeface="Merriweather"/>
                <a:ea typeface="Merriweather"/>
                <a:cs typeface="Merriweather"/>
                <a:sym typeface="Merriweather"/>
              </a:defRPr>
            </a:lvl9pPr>
          </a:lstStyle>
          <a:p>
            <a:endParaRPr/>
          </a:p>
        </p:txBody>
      </p:sp>
      <p:sp>
        <p:nvSpPr>
          <p:cNvPr id="50" name="Shape 50"/>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chemeClr val="accent1"/>
              </a:buClr>
              <a:buSzPct val="100000"/>
              <a:buFont typeface="Arial"/>
              <a:buNone/>
            </a:pPr>
            <a:fld id="{00000000-1234-1234-1234-123412341234}" type="slidenum">
              <a:rPr lang="en" sz="1400" b="0" i="0" u="none" strike="noStrike" cap="none">
                <a:solidFill>
                  <a:schemeClr val="accent1"/>
                </a:solidFill>
                <a:latin typeface="Arial"/>
                <a:ea typeface="Arial"/>
                <a:cs typeface="Arial"/>
                <a:sym typeface="Arial"/>
              </a:rPr>
              <a:t>‹#›</a:t>
            </a:fld>
            <a:endParaRPr lang="en" sz="1400" b="0" i="0" u="none" strike="noStrike" cap="none">
              <a:solidFill>
                <a:schemeClr val="accent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radigm">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accent1"/>
              </a:buClr>
              <a:buSzPct val="100000"/>
              <a:buFont typeface="Merriweather"/>
              <a:buNone/>
              <a:defRPr sz="2800" b="0" i="0" u="none" strike="noStrike" cap="none">
                <a:solidFill>
                  <a:schemeClr val="accent1"/>
                </a:solidFill>
                <a:latin typeface="Merriweather"/>
                <a:ea typeface="Merriweather"/>
                <a:cs typeface="Merriweather"/>
                <a:sym typeface="Merriweather"/>
              </a:defRPr>
            </a:lvl1pPr>
            <a:lvl2pPr lvl="1" indent="0">
              <a:spcBef>
                <a:spcPts val="0"/>
              </a:spcBef>
              <a:buClr>
                <a:schemeClr val="accent1"/>
              </a:buClr>
              <a:buSzPct val="100000"/>
              <a:buFont typeface="Merriweather"/>
              <a:buNone/>
              <a:defRPr sz="2800">
                <a:solidFill>
                  <a:schemeClr val="accent1"/>
                </a:solidFill>
                <a:latin typeface="Merriweather"/>
                <a:ea typeface="Merriweather"/>
                <a:cs typeface="Merriweather"/>
                <a:sym typeface="Merriweather"/>
              </a:defRPr>
            </a:lvl2pPr>
            <a:lvl3pPr lvl="2" indent="0">
              <a:spcBef>
                <a:spcPts val="0"/>
              </a:spcBef>
              <a:buClr>
                <a:schemeClr val="accent1"/>
              </a:buClr>
              <a:buSzPct val="100000"/>
              <a:buFont typeface="Merriweather"/>
              <a:buNone/>
              <a:defRPr sz="2800">
                <a:solidFill>
                  <a:schemeClr val="accent1"/>
                </a:solidFill>
                <a:latin typeface="Merriweather"/>
                <a:ea typeface="Merriweather"/>
                <a:cs typeface="Merriweather"/>
                <a:sym typeface="Merriweather"/>
              </a:defRPr>
            </a:lvl3pPr>
            <a:lvl4pPr lvl="3" indent="0">
              <a:spcBef>
                <a:spcPts val="0"/>
              </a:spcBef>
              <a:buClr>
                <a:schemeClr val="accent1"/>
              </a:buClr>
              <a:buSzPct val="100000"/>
              <a:buFont typeface="Merriweather"/>
              <a:buNone/>
              <a:defRPr sz="2800">
                <a:solidFill>
                  <a:schemeClr val="accent1"/>
                </a:solidFill>
                <a:latin typeface="Merriweather"/>
                <a:ea typeface="Merriweather"/>
                <a:cs typeface="Merriweather"/>
                <a:sym typeface="Merriweather"/>
              </a:defRPr>
            </a:lvl4pPr>
            <a:lvl5pPr lvl="4" indent="0">
              <a:spcBef>
                <a:spcPts val="0"/>
              </a:spcBef>
              <a:buClr>
                <a:schemeClr val="accent1"/>
              </a:buClr>
              <a:buSzPct val="100000"/>
              <a:buFont typeface="Merriweather"/>
              <a:buNone/>
              <a:defRPr sz="2800">
                <a:solidFill>
                  <a:schemeClr val="accent1"/>
                </a:solidFill>
                <a:latin typeface="Merriweather"/>
                <a:ea typeface="Merriweather"/>
                <a:cs typeface="Merriweather"/>
                <a:sym typeface="Merriweather"/>
              </a:defRPr>
            </a:lvl5pPr>
            <a:lvl6pPr lvl="5" indent="0">
              <a:spcBef>
                <a:spcPts val="0"/>
              </a:spcBef>
              <a:buClr>
                <a:schemeClr val="accent1"/>
              </a:buClr>
              <a:buSzPct val="100000"/>
              <a:buFont typeface="Merriweather"/>
              <a:buNone/>
              <a:defRPr sz="2800">
                <a:solidFill>
                  <a:schemeClr val="accent1"/>
                </a:solidFill>
                <a:latin typeface="Merriweather"/>
                <a:ea typeface="Merriweather"/>
                <a:cs typeface="Merriweather"/>
                <a:sym typeface="Merriweather"/>
              </a:defRPr>
            </a:lvl6pPr>
            <a:lvl7pPr lvl="6" indent="0">
              <a:spcBef>
                <a:spcPts val="0"/>
              </a:spcBef>
              <a:buClr>
                <a:schemeClr val="accent1"/>
              </a:buClr>
              <a:buSzPct val="100000"/>
              <a:buFont typeface="Merriweather"/>
              <a:buNone/>
              <a:defRPr sz="2800">
                <a:solidFill>
                  <a:schemeClr val="accent1"/>
                </a:solidFill>
                <a:latin typeface="Merriweather"/>
                <a:ea typeface="Merriweather"/>
                <a:cs typeface="Merriweather"/>
                <a:sym typeface="Merriweather"/>
              </a:defRPr>
            </a:lvl7pPr>
            <a:lvl8pPr lvl="7" indent="0">
              <a:spcBef>
                <a:spcPts val="0"/>
              </a:spcBef>
              <a:buClr>
                <a:schemeClr val="accent1"/>
              </a:buClr>
              <a:buSzPct val="100000"/>
              <a:buFont typeface="Merriweather"/>
              <a:buNone/>
              <a:defRPr sz="2800">
                <a:solidFill>
                  <a:schemeClr val="accent1"/>
                </a:solidFill>
                <a:latin typeface="Merriweather"/>
                <a:ea typeface="Merriweather"/>
                <a:cs typeface="Merriweather"/>
                <a:sym typeface="Merriweather"/>
              </a:defRPr>
            </a:lvl8pPr>
            <a:lvl9pPr lvl="8" indent="0">
              <a:spcBef>
                <a:spcPts val="0"/>
              </a:spcBef>
              <a:buClr>
                <a:schemeClr val="accent1"/>
              </a:buClr>
              <a:buSzPct val="100000"/>
              <a:buFont typeface="Merriweather"/>
              <a:buNone/>
              <a:defRPr sz="2800">
                <a:solidFill>
                  <a:schemeClr val="accent1"/>
                </a:solidFill>
                <a:latin typeface="Merriweather"/>
                <a:ea typeface="Merriweather"/>
                <a:cs typeface="Merriweather"/>
                <a:sym typeface="Merriweather"/>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dk2"/>
              </a:buClr>
              <a:buSzPct val="100000"/>
              <a:buFont typeface="Roboto"/>
              <a:buChar char="●"/>
              <a:defRPr sz="1300" b="0" i="0" u="none" strike="noStrike" cap="none">
                <a:solidFill>
                  <a:schemeClr val="dk2"/>
                </a:solidFill>
                <a:latin typeface="Roboto"/>
                <a:ea typeface="Roboto"/>
                <a:cs typeface="Roboto"/>
                <a:sym typeface="Roboto"/>
              </a:defRPr>
            </a:lvl1pPr>
            <a:lvl2pPr marL="0" marR="0" lvl="1"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2pPr>
            <a:lvl3pPr marL="0" marR="0" lvl="2"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3pPr>
            <a:lvl4pPr marL="0" marR="0" lvl="3"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4pPr>
            <a:lvl5pPr marL="0" marR="0" lvl="4"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5pPr>
            <a:lvl6pPr marL="0" marR="0" lvl="5"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6pPr>
            <a:lvl7pPr marL="0" marR="0" lvl="6"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7pPr>
            <a:lvl8pPr marL="0" marR="0" lvl="7"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8pPr>
            <a:lvl9pPr marL="0" marR="0" lvl="8" indent="69850" algn="l" rtl="0">
              <a:lnSpc>
                <a:spcPct val="115000"/>
              </a:lnSpc>
              <a:spcBef>
                <a:spcPts val="0"/>
              </a:spcBef>
              <a:spcAft>
                <a:spcPts val="1600"/>
              </a:spcAft>
              <a:buClr>
                <a:schemeClr val="dk2"/>
              </a:buClr>
              <a:buSzPct val="100000"/>
              <a:buFont typeface="Roboto"/>
              <a:buChar char="■"/>
              <a:defRPr sz="1100" b="0" i="0" u="none" strike="noStrike" cap="none">
                <a:solidFill>
                  <a:schemeClr val="dk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marL="0" marR="0" lvl="0" indent="-63500" algn="r" rtl="0">
              <a:lnSpc>
                <a:spcPct val="100000"/>
              </a:lnSpc>
              <a:spcBef>
                <a:spcPts val="0"/>
              </a:spcBef>
              <a:spcAft>
                <a:spcPts val="0"/>
              </a:spcAft>
              <a:buClr>
                <a:schemeClr val="dk2"/>
              </a:buClr>
              <a:buSzPct val="100000"/>
              <a:buFont typeface="Roboto"/>
              <a:buNone/>
            </a:pPr>
            <a:fld id="{00000000-1234-1234-1234-123412341234}" type="slidenum">
              <a:rPr lang="en" sz="1000" b="0" i="0" u="none" strike="noStrike" cap="none">
                <a:solidFill>
                  <a:schemeClr val="dk2"/>
                </a:solidFill>
                <a:latin typeface="Roboto"/>
                <a:ea typeface="Roboto"/>
                <a:cs typeface="Roboto"/>
                <a:sym typeface="Roboto"/>
              </a:rPr>
              <a:t>‹#›</a:t>
            </a:fld>
            <a:endParaRPr lang="en" sz="1000" b="0" i="0" u="none" strike="noStrike" cap="none">
              <a:solidFill>
                <a:schemeClr val="dk2"/>
              </a:solidFill>
              <a:latin typeface="Roboto"/>
              <a:ea typeface="Roboto"/>
              <a:cs typeface="Roboto"/>
              <a:sym typeface="Roboto"/>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spd="slow">
    <p:push dir="r"/>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12.jp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ctrTitle"/>
          </p:nvPr>
        </p:nvSpPr>
        <p:spPr>
          <a:xfrm>
            <a:off x="311700" y="539725"/>
            <a:ext cx="8520600" cy="1282500"/>
          </a:xfrm>
          <a:prstGeom prst="rect">
            <a:avLst/>
          </a:prstGeom>
          <a:noFill/>
          <a:ln>
            <a:noFill/>
          </a:ln>
        </p:spPr>
        <p:txBody>
          <a:bodyPr wrap="square" lIns="91425" tIns="91425" rIns="91425" bIns="91425" anchor="t" anchorCtr="0">
            <a:noAutofit/>
          </a:bodyPr>
          <a:lstStyle/>
          <a:p>
            <a:pPr marL="0" marR="0" lvl="0" indent="-228600" algn="l" rtl="0">
              <a:lnSpc>
                <a:spcPct val="100000"/>
              </a:lnSpc>
              <a:spcBef>
                <a:spcPts val="0"/>
              </a:spcBef>
              <a:spcAft>
                <a:spcPts val="0"/>
              </a:spcAft>
              <a:buClr>
                <a:schemeClr val="accent1"/>
              </a:buClr>
              <a:buSzPct val="100000"/>
              <a:buFont typeface="Merriweather"/>
              <a:buNone/>
            </a:pPr>
            <a:r>
              <a:rPr lang="en" sz="3600" b="1" i="0" u="none" strike="noStrike" cap="none">
                <a:solidFill>
                  <a:schemeClr val="accent1"/>
                </a:solidFill>
                <a:latin typeface="Roboto"/>
                <a:ea typeface="Roboto"/>
                <a:cs typeface="Roboto"/>
                <a:sym typeface="Roboto"/>
              </a:rPr>
              <a:t>Opportunity Hack: National Center for Missing and Exploited Children</a:t>
            </a:r>
            <a:r>
              <a:rPr lang="en" sz="3600" b="0" i="0" u="none" strike="noStrike" cap="none">
                <a:solidFill>
                  <a:schemeClr val="accent1"/>
                </a:solidFill>
                <a:latin typeface="Roboto"/>
                <a:ea typeface="Roboto"/>
                <a:cs typeface="Roboto"/>
                <a:sym typeface="Roboto"/>
              </a:rPr>
              <a:t> </a:t>
            </a:r>
          </a:p>
        </p:txBody>
      </p:sp>
      <p:sp>
        <p:nvSpPr>
          <p:cNvPr id="60" name="Shape 60"/>
          <p:cNvSpPr txBox="1">
            <a:spLocks noGrp="1"/>
          </p:cNvSpPr>
          <p:nvPr>
            <p:ph type="subTitle" idx="1"/>
          </p:nvPr>
        </p:nvSpPr>
        <p:spPr>
          <a:xfrm>
            <a:off x="311700" y="1878551"/>
            <a:ext cx="4242600" cy="1282500"/>
          </a:xfrm>
          <a:prstGeom prst="rect">
            <a:avLst/>
          </a:prstGeom>
          <a:noFill/>
          <a:ln>
            <a:noFill/>
          </a:ln>
        </p:spPr>
        <p:txBody>
          <a:bodyPr wrap="square" lIns="91425" tIns="91425" rIns="91425" bIns="91425" anchor="t" anchorCtr="0">
            <a:noAutofit/>
          </a:bodyPr>
          <a:lstStyle/>
          <a:p>
            <a:pPr marL="0" marR="0" lvl="0" indent="-114300" algn="l" rtl="0">
              <a:lnSpc>
                <a:spcPct val="100000"/>
              </a:lnSpc>
              <a:spcBef>
                <a:spcPts val="0"/>
              </a:spcBef>
              <a:spcAft>
                <a:spcPts val="0"/>
              </a:spcAft>
              <a:buClr>
                <a:schemeClr val="lt2"/>
              </a:buClr>
              <a:buSzPct val="100000"/>
              <a:buFont typeface="Roboto"/>
              <a:buNone/>
            </a:pPr>
            <a:r>
              <a:rPr lang="en" sz="1800" b="0" i="0" u="none" strike="noStrike" cap="none">
                <a:solidFill>
                  <a:schemeClr val="lt2"/>
                </a:solidFill>
                <a:latin typeface="Merriweather"/>
                <a:ea typeface="Merriweather"/>
                <a:cs typeface="Merriweather"/>
                <a:sym typeface="Merriweather"/>
              </a:rPr>
              <a:t>Connor Segneri</a:t>
            </a:r>
          </a:p>
          <a:p>
            <a:pPr marL="0" marR="0" lvl="0" indent="-114300" algn="l" rtl="0">
              <a:lnSpc>
                <a:spcPct val="100000"/>
              </a:lnSpc>
              <a:spcBef>
                <a:spcPts val="0"/>
              </a:spcBef>
              <a:spcAft>
                <a:spcPts val="0"/>
              </a:spcAft>
              <a:buClr>
                <a:schemeClr val="lt2"/>
              </a:buClr>
              <a:buSzPct val="100000"/>
              <a:buFont typeface="Roboto"/>
              <a:buNone/>
            </a:pPr>
            <a:r>
              <a:rPr lang="en" sz="1800" b="0" i="0" u="none" strike="noStrike" cap="none">
                <a:solidFill>
                  <a:schemeClr val="lt2"/>
                </a:solidFill>
                <a:latin typeface="Merriweather"/>
                <a:ea typeface="Merriweather"/>
                <a:cs typeface="Merriweather"/>
                <a:sym typeface="Merriweather"/>
              </a:rPr>
              <a:t>Joshua Lee</a:t>
            </a:r>
          </a:p>
          <a:p>
            <a:pPr marL="0" marR="0" lvl="0" indent="-114300" algn="l" rtl="0">
              <a:lnSpc>
                <a:spcPct val="100000"/>
              </a:lnSpc>
              <a:spcBef>
                <a:spcPts val="0"/>
              </a:spcBef>
              <a:spcAft>
                <a:spcPts val="0"/>
              </a:spcAft>
              <a:buClr>
                <a:schemeClr val="lt2"/>
              </a:buClr>
              <a:buSzPct val="100000"/>
              <a:buFont typeface="Roboto"/>
              <a:buNone/>
            </a:pPr>
            <a:r>
              <a:rPr lang="en" sz="1800" b="0" i="0" u="none" strike="noStrike" cap="none">
                <a:solidFill>
                  <a:schemeClr val="lt2"/>
                </a:solidFill>
                <a:latin typeface="Merriweather"/>
                <a:ea typeface="Merriweather"/>
                <a:cs typeface="Merriweather"/>
                <a:sym typeface="Merriweather"/>
              </a:rPr>
              <a:t>Tommy Fowler</a:t>
            </a:r>
          </a:p>
          <a:p>
            <a:pPr marL="0" marR="0" lvl="0" indent="-114300" algn="l" rtl="0">
              <a:lnSpc>
                <a:spcPct val="100000"/>
              </a:lnSpc>
              <a:spcBef>
                <a:spcPts val="0"/>
              </a:spcBef>
              <a:spcAft>
                <a:spcPts val="0"/>
              </a:spcAft>
              <a:buClr>
                <a:schemeClr val="lt2"/>
              </a:buClr>
              <a:buSzPct val="100000"/>
              <a:buFont typeface="Roboto"/>
              <a:buNone/>
            </a:pPr>
            <a:r>
              <a:rPr lang="en" sz="1800" b="0" i="0" u="none" strike="noStrike" cap="none">
                <a:solidFill>
                  <a:schemeClr val="lt2"/>
                </a:solidFill>
                <a:latin typeface="Merriweather"/>
                <a:ea typeface="Merriweather"/>
                <a:cs typeface="Merriweather"/>
                <a:sym typeface="Merriweather"/>
              </a:rPr>
              <a:t>Michael Ryan</a:t>
            </a:r>
          </a:p>
          <a:p>
            <a:pPr marL="0" marR="0" lvl="0" indent="-101600" algn="l" rtl="0">
              <a:lnSpc>
                <a:spcPct val="100000"/>
              </a:lnSpc>
              <a:spcBef>
                <a:spcPts val="0"/>
              </a:spcBef>
              <a:spcAft>
                <a:spcPts val="0"/>
              </a:spcAft>
              <a:buClr>
                <a:schemeClr val="lt2"/>
              </a:buClr>
              <a:buSzPct val="100000"/>
              <a:buFont typeface="Roboto"/>
              <a:buNone/>
            </a:pPr>
            <a:endParaRPr sz="1600" b="0" i="0" u="none" strike="noStrike" cap="none">
              <a:solidFill>
                <a:schemeClr val="lt2"/>
              </a:solidFill>
              <a:latin typeface="Merriweather"/>
              <a:ea typeface="Merriweather"/>
              <a:cs typeface="Merriweather"/>
              <a:sym typeface="Merriweathe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4"/>
        <p:cNvGrpSpPr/>
        <p:nvPr/>
      </p:nvGrpSpPr>
      <p:grpSpPr>
        <a:xfrm>
          <a:off x="0" y="0"/>
          <a:ext cx="0" cy="0"/>
          <a:chOff x="0" y="0"/>
          <a:chExt cx="0" cy="0"/>
        </a:xfrm>
      </p:grpSpPr>
      <p:sp>
        <p:nvSpPr>
          <p:cNvPr id="115" name="Shape 115"/>
          <p:cNvSpPr txBox="1">
            <a:spLocks noGrp="1"/>
          </p:cNvSpPr>
          <p:nvPr>
            <p:ph type="title"/>
          </p:nvPr>
        </p:nvSpPr>
        <p:spPr>
          <a:xfrm>
            <a:off x="311300" y="500925"/>
            <a:ext cx="3704400" cy="2049600"/>
          </a:xfrm>
          <a:prstGeom prst="rect">
            <a:avLst/>
          </a:prstGeom>
          <a:noFill/>
          <a:ln>
            <a:noFill/>
          </a:ln>
        </p:spPr>
        <p:txBody>
          <a:bodyPr wrap="square" lIns="91425" tIns="91425" rIns="91425" bIns="91425" anchor="t" anchorCtr="0">
            <a:noAutofit/>
          </a:bodyPr>
          <a:lstStyle/>
          <a:p>
            <a:pPr marL="0" marR="0" lvl="0" indent="-177800" algn="ctr" rtl="0">
              <a:lnSpc>
                <a:spcPct val="100000"/>
              </a:lnSpc>
              <a:spcBef>
                <a:spcPts val="0"/>
              </a:spcBef>
              <a:spcAft>
                <a:spcPts val="0"/>
              </a:spcAft>
              <a:buClr>
                <a:schemeClr val="lt1"/>
              </a:buClr>
              <a:buSzPct val="100000"/>
              <a:buFont typeface="Merriweather"/>
              <a:buNone/>
            </a:pPr>
            <a:r>
              <a:rPr lang="en" sz="2800" b="1" i="0" u="none" strike="noStrike" cap="none">
                <a:solidFill>
                  <a:schemeClr val="lt1"/>
                </a:solidFill>
                <a:latin typeface="Roboto"/>
                <a:ea typeface="Roboto"/>
                <a:cs typeface="Roboto"/>
                <a:sym typeface="Roboto"/>
              </a:rPr>
              <a:t>Connor Segneri </a:t>
            </a:r>
          </a:p>
        </p:txBody>
      </p:sp>
      <p:sp>
        <p:nvSpPr>
          <p:cNvPr id="116" name="Shape 116"/>
          <p:cNvSpPr txBox="1">
            <a:spLocks noGrp="1"/>
          </p:cNvSpPr>
          <p:nvPr>
            <p:ph type="body" idx="2"/>
          </p:nvPr>
        </p:nvSpPr>
        <p:spPr>
          <a:xfrm>
            <a:off x="4879025" y="1079939"/>
            <a:ext cx="3954000" cy="3532486"/>
          </a:xfrm>
          <a:prstGeom prst="rect">
            <a:avLst/>
          </a:prstGeom>
          <a:noFill/>
          <a:ln>
            <a:noFill/>
          </a:ln>
        </p:spPr>
        <p:txBody>
          <a:bodyPr wrap="square" lIns="91425" tIns="91425" rIns="91425" bIns="91425" anchor="t" anchorCtr="0">
            <a:noAutofit/>
          </a:bodyPr>
          <a:lstStyle/>
          <a:p>
            <a:pPr marL="0" marR="0" lvl="0" indent="-101600" algn="l" rtl="0">
              <a:lnSpc>
                <a:spcPct val="115000"/>
              </a:lnSpc>
              <a:spcBef>
                <a:spcPts val="0"/>
              </a:spcBef>
              <a:spcAft>
                <a:spcPts val="0"/>
              </a:spcAft>
              <a:buClr>
                <a:schemeClr val="dk2"/>
              </a:buClr>
              <a:buSzPct val="100000"/>
              <a:buFont typeface="Roboto"/>
              <a:buNone/>
            </a:pPr>
            <a:r>
              <a:rPr lang="en" sz="1600" b="0" i="0" u="none" strike="noStrike" cap="none">
                <a:solidFill>
                  <a:schemeClr val="dk2"/>
                </a:solidFill>
                <a:latin typeface="Libre Baskerville"/>
                <a:ea typeface="Libre Baskerville"/>
                <a:cs typeface="Libre Baskerville"/>
                <a:sym typeface="Libre Baskerville"/>
              </a:rPr>
              <a:t>Connor Segneri is an Honors student at Grand Canyon University. He will graduate in Spring 2018 with a Bachelor of Science in Computer Science with an emphasis in Big Data Analytics.</a:t>
            </a:r>
          </a:p>
          <a:p>
            <a:pPr marL="0" marR="0" lvl="0" indent="-101600" algn="l" rtl="0">
              <a:lnSpc>
                <a:spcPct val="115000"/>
              </a:lnSpc>
              <a:spcBef>
                <a:spcPts val="1600"/>
              </a:spcBef>
              <a:spcAft>
                <a:spcPts val="0"/>
              </a:spcAft>
              <a:buClr>
                <a:schemeClr val="dk2"/>
              </a:buClr>
              <a:buSzPct val="100000"/>
              <a:buFont typeface="Roboto"/>
              <a:buNone/>
            </a:pPr>
            <a:r>
              <a:rPr lang="en" sz="1600" b="0" i="0" u="none" strike="noStrike" cap="none">
                <a:solidFill>
                  <a:schemeClr val="dk2"/>
                </a:solidFill>
                <a:latin typeface="Libre Baskerville"/>
                <a:ea typeface="Libre Baskerville"/>
                <a:cs typeface="Libre Baskerville"/>
                <a:sym typeface="Libre Baskerville"/>
              </a:rPr>
              <a:t>Connor is involved in many organizations at Grand Canyon University, including the Honors college and the Innovative Computing (iC) Club. </a:t>
            </a:r>
          </a:p>
        </p:txBody>
      </p:sp>
      <p:pic>
        <p:nvPicPr>
          <p:cNvPr id="117" name="Shape 117"/>
          <p:cNvPicPr preferRelativeResize="0"/>
          <p:nvPr/>
        </p:nvPicPr>
        <p:blipFill rotWithShape="1">
          <a:blip r:embed="rId3">
            <a:alphaModFix/>
          </a:blip>
          <a:srcRect l="-49" t="-961" r="48" b="26057"/>
          <a:stretch/>
        </p:blipFill>
        <p:spPr>
          <a:xfrm>
            <a:off x="928577" y="1226288"/>
            <a:ext cx="2424223" cy="3565452"/>
          </a:xfrm>
          <a:prstGeom prst="rect">
            <a:avLst/>
          </a:prstGeom>
          <a:ln w="88900" cap="sq" cmpd="thickThin">
            <a:solidFill>
              <a:srgbClr val="000000"/>
            </a:solidFill>
            <a:prstDash val="solid"/>
            <a:miter lim="800000"/>
          </a:ln>
          <a:effectLst>
            <a:innerShdw blurRad="76200">
              <a:srgbClr val="000000"/>
            </a:innerShdw>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Shape 122"/>
          <p:cNvSpPr txBox="1">
            <a:spLocks noGrp="1"/>
          </p:cNvSpPr>
          <p:nvPr>
            <p:ph type="title"/>
          </p:nvPr>
        </p:nvSpPr>
        <p:spPr>
          <a:xfrm>
            <a:off x="311300" y="500925"/>
            <a:ext cx="3704400" cy="2049600"/>
          </a:xfrm>
          <a:prstGeom prst="rect">
            <a:avLst/>
          </a:prstGeom>
          <a:noFill/>
          <a:ln>
            <a:noFill/>
          </a:ln>
        </p:spPr>
        <p:txBody>
          <a:bodyPr wrap="square" lIns="91425" tIns="91425" rIns="91425" bIns="91425" anchor="t" anchorCtr="0">
            <a:noAutofit/>
          </a:bodyPr>
          <a:lstStyle/>
          <a:p>
            <a:pPr marL="0" marR="0" lvl="0" indent="-177800" algn="ctr" rtl="0">
              <a:lnSpc>
                <a:spcPct val="100000"/>
              </a:lnSpc>
              <a:spcBef>
                <a:spcPts val="0"/>
              </a:spcBef>
              <a:spcAft>
                <a:spcPts val="0"/>
              </a:spcAft>
              <a:buClr>
                <a:schemeClr val="lt1"/>
              </a:buClr>
              <a:buSzPct val="100000"/>
              <a:buFont typeface="Merriweather"/>
              <a:buNone/>
            </a:pPr>
            <a:r>
              <a:rPr lang="en" sz="2800" b="1" i="0" u="none" strike="noStrike" cap="none">
                <a:solidFill>
                  <a:schemeClr val="lt1"/>
                </a:solidFill>
                <a:latin typeface="Roboto"/>
                <a:ea typeface="Roboto"/>
                <a:cs typeface="Roboto"/>
                <a:sym typeface="Roboto"/>
              </a:rPr>
              <a:t>Joshua Lee</a:t>
            </a:r>
          </a:p>
        </p:txBody>
      </p:sp>
      <p:sp>
        <p:nvSpPr>
          <p:cNvPr id="123" name="Shape 123"/>
          <p:cNvSpPr txBox="1">
            <a:spLocks noGrp="1"/>
          </p:cNvSpPr>
          <p:nvPr>
            <p:ph type="body" idx="2"/>
          </p:nvPr>
        </p:nvSpPr>
        <p:spPr>
          <a:xfrm>
            <a:off x="4879025" y="985345"/>
            <a:ext cx="3954000" cy="3710445"/>
          </a:xfrm>
          <a:prstGeom prst="rect">
            <a:avLst/>
          </a:prstGeom>
          <a:noFill/>
          <a:ln>
            <a:noFill/>
          </a:ln>
        </p:spPr>
        <p:txBody>
          <a:bodyPr wrap="square" lIns="91425" tIns="91425" rIns="91425" bIns="91425" anchor="t" anchorCtr="0">
            <a:noAutofit/>
          </a:bodyPr>
          <a:lstStyle/>
          <a:p>
            <a:pPr marL="0" marR="0" lvl="0" indent="-101600" algn="l" rtl="0">
              <a:lnSpc>
                <a:spcPct val="115000"/>
              </a:lnSpc>
              <a:spcBef>
                <a:spcPts val="0"/>
              </a:spcBef>
              <a:spcAft>
                <a:spcPts val="0"/>
              </a:spcAft>
              <a:buClr>
                <a:schemeClr val="dk2"/>
              </a:buClr>
              <a:buSzPct val="100000"/>
              <a:buFont typeface="Roboto"/>
              <a:buNone/>
            </a:pPr>
            <a:r>
              <a:rPr lang="en" sz="1600" b="0" i="0" u="none" strike="noStrike" cap="none">
                <a:solidFill>
                  <a:schemeClr val="dk2"/>
                </a:solidFill>
                <a:latin typeface="Libre Baskerville"/>
                <a:ea typeface="Libre Baskerville"/>
                <a:cs typeface="Libre Baskerville"/>
                <a:sym typeface="Libre Baskerville"/>
              </a:rPr>
              <a:t>Josh Lee is an Honors student at Grand Canyon University. He will graduate in Spring 2019 with a Bachelor of Science in Computer Science with an emphasis in Big Data Analytics.</a:t>
            </a:r>
          </a:p>
          <a:p>
            <a:pPr marL="0" marR="0" lvl="0" indent="-101600" algn="l" rtl="0">
              <a:lnSpc>
                <a:spcPct val="115000"/>
              </a:lnSpc>
              <a:spcBef>
                <a:spcPts val="1600"/>
              </a:spcBef>
              <a:spcAft>
                <a:spcPts val="0"/>
              </a:spcAft>
              <a:buClr>
                <a:schemeClr val="dk2"/>
              </a:buClr>
              <a:buSzPct val="100000"/>
              <a:buFont typeface="Roboto"/>
              <a:buNone/>
            </a:pPr>
            <a:r>
              <a:rPr lang="en" sz="1600" b="0" i="0" u="none" strike="noStrike" cap="none">
                <a:solidFill>
                  <a:schemeClr val="dk2"/>
                </a:solidFill>
                <a:latin typeface="Libre Baskerville"/>
                <a:ea typeface="Libre Baskerville"/>
                <a:cs typeface="Libre Baskerville"/>
                <a:sym typeface="Libre Baskerville"/>
              </a:rPr>
              <a:t>Josh is the Marketing Officer of the Innovative Computing (iC) Club. He is also involved in The Project Management Fellowship and the Smart Urban Fabric (SMURF) project, and is working on a mixed reality app for the Microsoft HoloLens. </a:t>
            </a:r>
          </a:p>
        </p:txBody>
      </p:sp>
      <p:pic>
        <p:nvPicPr>
          <p:cNvPr id="124" name="Shape 124"/>
          <p:cNvPicPr preferRelativeResize="0"/>
          <p:nvPr/>
        </p:nvPicPr>
        <p:blipFill rotWithShape="1">
          <a:blip r:embed="rId3">
            <a:alphaModFix/>
          </a:blip>
          <a:srcRect l="7294" t="5581" r="7964" b="7387"/>
          <a:stretch/>
        </p:blipFill>
        <p:spPr>
          <a:xfrm>
            <a:off x="928576" y="1240465"/>
            <a:ext cx="2395871" cy="3551275"/>
          </a:xfrm>
          <a:prstGeom prst="rect">
            <a:avLst/>
          </a:prstGeom>
          <a:ln w="88900" cap="sq" cmpd="thickThin">
            <a:solidFill>
              <a:srgbClr val="000000"/>
            </a:solidFill>
            <a:prstDash val="solid"/>
            <a:miter lim="800000"/>
          </a:ln>
          <a:effectLst>
            <a:innerShdw blurRad="76200">
              <a:srgbClr val="000000"/>
            </a:innerShdw>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Shape 129"/>
          <p:cNvSpPr txBox="1">
            <a:spLocks noGrp="1"/>
          </p:cNvSpPr>
          <p:nvPr>
            <p:ph type="title"/>
          </p:nvPr>
        </p:nvSpPr>
        <p:spPr>
          <a:xfrm>
            <a:off x="311300" y="500925"/>
            <a:ext cx="3704400" cy="2049600"/>
          </a:xfrm>
          <a:prstGeom prst="rect">
            <a:avLst/>
          </a:prstGeom>
          <a:noFill/>
          <a:ln>
            <a:noFill/>
          </a:ln>
        </p:spPr>
        <p:txBody>
          <a:bodyPr wrap="square" lIns="91425" tIns="91425" rIns="91425" bIns="91425" anchor="t" anchorCtr="0">
            <a:noAutofit/>
          </a:bodyPr>
          <a:lstStyle/>
          <a:p>
            <a:pPr marL="0" marR="0" lvl="0" indent="-177800" algn="ctr" rtl="0">
              <a:lnSpc>
                <a:spcPct val="100000"/>
              </a:lnSpc>
              <a:spcBef>
                <a:spcPts val="0"/>
              </a:spcBef>
              <a:spcAft>
                <a:spcPts val="0"/>
              </a:spcAft>
              <a:buClr>
                <a:schemeClr val="lt1"/>
              </a:buClr>
              <a:buSzPct val="100000"/>
              <a:buFont typeface="Merriweather"/>
              <a:buNone/>
            </a:pPr>
            <a:r>
              <a:rPr lang="en" sz="2800" b="1" i="0" u="none" strike="noStrike" cap="none">
                <a:solidFill>
                  <a:schemeClr val="lt1"/>
                </a:solidFill>
                <a:latin typeface="Roboto"/>
                <a:ea typeface="Roboto"/>
                <a:cs typeface="Roboto"/>
                <a:sym typeface="Roboto"/>
              </a:rPr>
              <a:t>Thomas Fowler</a:t>
            </a:r>
          </a:p>
        </p:txBody>
      </p:sp>
      <p:sp>
        <p:nvSpPr>
          <p:cNvPr id="130" name="Shape 130"/>
          <p:cNvSpPr txBox="1">
            <a:spLocks noGrp="1"/>
          </p:cNvSpPr>
          <p:nvPr>
            <p:ph type="body" idx="2"/>
          </p:nvPr>
        </p:nvSpPr>
        <p:spPr>
          <a:xfrm>
            <a:off x="4879025" y="1415297"/>
            <a:ext cx="3954000" cy="3376158"/>
          </a:xfrm>
          <a:prstGeom prst="rect">
            <a:avLst/>
          </a:prstGeom>
          <a:noFill/>
          <a:ln>
            <a:noFill/>
          </a:ln>
        </p:spPr>
        <p:txBody>
          <a:bodyPr wrap="square" lIns="91425" tIns="91425" rIns="91425" bIns="91425" anchor="t" anchorCtr="0">
            <a:noAutofit/>
          </a:bodyPr>
          <a:lstStyle/>
          <a:p>
            <a:pPr marL="0" marR="0" lvl="0" indent="-101600" algn="l" rtl="0">
              <a:lnSpc>
                <a:spcPct val="115000"/>
              </a:lnSpc>
              <a:spcBef>
                <a:spcPts val="0"/>
              </a:spcBef>
              <a:spcAft>
                <a:spcPts val="0"/>
              </a:spcAft>
              <a:buClr>
                <a:schemeClr val="dk2"/>
              </a:buClr>
              <a:buSzPct val="100000"/>
              <a:buFont typeface="Roboto"/>
              <a:buNone/>
            </a:pPr>
            <a:r>
              <a:rPr lang="en" sz="1600" b="0" i="0" u="none" strike="noStrike" cap="none">
                <a:solidFill>
                  <a:schemeClr val="dk2"/>
                </a:solidFill>
                <a:latin typeface="Libre Baskerville"/>
                <a:ea typeface="Libre Baskerville"/>
                <a:cs typeface="Libre Baskerville"/>
                <a:sym typeface="Libre Baskerville"/>
              </a:rPr>
              <a:t>Tommy Fowler is an Honors student at Grand Canyon University. He will graduate in Spring 2019 with a Bachelor of Science in Computer Science with an emphasis in Big Data Analytics.</a:t>
            </a:r>
          </a:p>
          <a:p>
            <a:pPr marL="0" marR="0" lvl="0" indent="-101600" algn="l" rtl="0">
              <a:lnSpc>
                <a:spcPct val="115000"/>
              </a:lnSpc>
              <a:spcBef>
                <a:spcPts val="1600"/>
              </a:spcBef>
              <a:spcAft>
                <a:spcPts val="0"/>
              </a:spcAft>
              <a:buClr>
                <a:schemeClr val="dk2"/>
              </a:buClr>
              <a:buSzPct val="100000"/>
              <a:buFont typeface="Roboto"/>
              <a:buNone/>
            </a:pPr>
            <a:r>
              <a:rPr lang="en" sz="1600" b="0" i="0" u="none" strike="noStrike" cap="none">
                <a:solidFill>
                  <a:schemeClr val="dk2"/>
                </a:solidFill>
                <a:latin typeface="Libre Baskerville"/>
                <a:ea typeface="Libre Baskerville"/>
                <a:cs typeface="Libre Baskerville"/>
                <a:sym typeface="Libre Baskerville"/>
              </a:rPr>
              <a:t>Tommy is the</a:t>
            </a:r>
            <a:r>
              <a:rPr lang="en" sz="1600">
                <a:latin typeface="Libre Baskerville"/>
                <a:ea typeface="Libre Baskerville"/>
                <a:cs typeface="Libre Baskerville"/>
                <a:sym typeface="Libre Baskerville"/>
              </a:rPr>
              <a:t> </a:t>
            </a:r>
            <a:r>
              <a:rPr lang="en" sz="1600" b="0" i="0" u="none" strike="noStrike" cap="none">
                <a:solidFill>
                  <a:schemeClr val="dk2"/>
                </a:solidFill>
                <a:latin typeface="Libre Baskerville"/>
                <a:ea typeface="Libre Baskerville"/>
                <a:cs typeface="Libre Baskerville"/>
                <a:sym typeface="Libre Baskerville"/>
              </a:rPr>
              <a:t>Vice President of the Innovative Computing (iC) Club. </a:t>
            </a:r>
          </a:p>
        </p:txBody>
      </p:sp>
      <p:pic>
        <p:nvPicPr>
          <p:cNvPr id="6" name="Shape 131">
            <a:extLst>
              <a:ext uri="{FF2B5EF4-FFF2-40B4-BE49-F238E27FC236}">
                <a16:creationId xmlns:a16="http://schemas.microsoft.com/office/drawing/2014/main" id="{6EC1AFD2-FCE5-4177-BC68-814DCBA22C22}"/>
              </a:ext>
            </a:extLst>
          </p:cNvPr>
          <p:cNvPicPr preferRelativeResize="0"/>
          <p:nvPr/>
        </p:nvPicPr>
        <p:blipFill rotWithShape="1">
          <a:blip r:embed="rId3">
            <a:alphaModFix/>
          </a:blip>
          <a:srcRect/>
          <a:stretch/>
        </p:blipFill>
        <p:spPr>
          <a:xfrm>
            <a:off x="1010592" y="1325526"/>
            <a:ext cx="2229898" cy="3359887"/>
          </a:xfrm>
          <a:prstGeom prst="rect">
            <a:avLst/>
          </a:prstGeom>
          <a:ln w="88900" cap="sq" cmpd="thickThin">
            <a:solidFill>
              <a:srgbClr val="000000"/>
            </a:solidFill>
            <a:prstDash val="solid"/>
            <a:miter lim="800000"/>
          </a:ln>
          <a:effectLst>
            <a:innerShdw blurRad="76200">
              <a:srgbClr val="000000"/>
            </a:inn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Shape 136"/>
          <p:cNvSpPr txBox="1">
            <a:spLocks noGrp="1"/>
          </p:cNvSpPr>
          <p:nvPr>
            <p:ph type="title"/>
          </p:nvPr>
        </p:nvSpPr>
        <p:spPr>
          <a:xfrm>
            <a:off x="311300" y="500925"/>
            <a:ext cx="3704400" cy="2049600"/>
          </a:xfrm>
          <a:prstGeom prst="rect">
            <a:avLst/>
          </a:prstGeom>
          <a:noFill/>
          <a:ln>
            <a:noFill/>
          </a:ln>
        </p:spPr>
        <p:txBody>
          <a:bodyPr wrap="square" lIns="91425" tIns="91425" rIns="91425" bIns="91425" anchor="t" anchorCtr="0">
            <a:noAutofit/>
          </a:bodyPr>
          <a:lstStyle/>
          <a:p>
            <a:pPr marL="0" marR="0" lvl="0" indent="-177800" algn="ctr" rtl="0">
              <a:lnSpc>
                <a:spcPct val="100000"/>
              </a:lnSpc>
              <a:spcBef>
                <a:spcPts val="0"/>
              </a:spcBef>
              <a:spcAft>
                <a:spcPts val="0"/>
              </a:spcAft>
              <a:buClr>
                <a:schemeClr val="lt1"/>
              </a:buClr>
              <a:buSzPct val="100000"/>
              <a:buFont typeface="Merriweather"/>
              <a:buNone/>
            </a:pPr>
            <a:r>
              <a:rPr lang="en" sz="2800" b="1" i="0" u="none" strike="noStrike" cap="none">
                <a:solidFill>
                  <a:schemeClr val="lt1"/>
                </a:solidFill>
                <a:latin typeface="Roboto"/>
                <a:ea typeface="Roboto"/>
                <a:cs typeface="Roboto"/>
                <a:sym typeface="Roboto"/>
              </a:rPr>
              <a:t>Michael Ryan</a:t>
            </a:r>
          </a:p>
        </p:txBody>
      </p:sp>
      <p:sp>
        <p:nvSpPr>
          <p:cNvPr id="137" name="Shape 137"/>
          <p:cNvSpPr txBox="1">
            <a:spLocks noGrp="1"/>
          </p:cNvSpPr>
          <p:nvPr>
            <p:ph type="body" idx="2"/>
          </p:nvPr>
        </p:nvSpPr>
        <p:spPr>
          <a:xfrm>
            <a:off x="4879025" y="1032641"/>
            <a:ext cx="3954000" cy="3579784"/>
          </a:xfrm>
          <a:prstGeom prst="rect">
            <a:avLst/>
          </a:prstGeom>
          <a:noFill/>
          <a:ln>
            <a:noFill/>
          </a:ln>
        </p:spPr>
        <p:txBody>
          <a:bodyPr wrap="square" lIns="91425" tIns="91425" rIns="91425" bIns="91425" anchor="t" anchorCtr="0">
            <a:noAutofit/>
          </a:bodyPr>
          <a:lstStyle/>
          <a:p>
            <a:pPr marL="0" marR="0" lvl="0" indent="-101600" algn="l" rtl="0">
              <a:lnSpc>
                <a:spcPct val="115000"/>
              </a:lnSpc>
              <a:spcBef>
                <a:spcPts val="0"/>
              </a:spcBef>
              <a:spcAft>
                <a:spcPts val="0"/>
              </a:spcAft>
              <a:buClr>
                <a:schemeClr val="dk2"/>
              </a:buClr>
              <a:buSzPct val="100000"/>
              <a:buFont typeface="Roboto"/>
              <a:buNone/>
            </a:pPr>
            <a:r>
              <a:rPr lang="en" sz="1600" b="0" i="0" u="none" strike="noStrike" cap="none">
                <a:solidFill>
                  <a:schemeClr val="dk2"/>
                </a:solidFill>
                <a:latin typeface="Libre Baskerville"/>
                <a:ea typeface="Libre Baskerville"/>
                <a:cs typeface="Libre Baskerville"/>
                <a:sym typeface="Libre Baskerville"/>
              </a:rPr>
              <a:t>Michael Ryan a senior at Grand Canyon University. He will be graduating in Spring 2018 with a Bachelor of Science in Information Technology with an emphasis in Cyber Security.</a:t>
            </a:r>
          </a:p>
          <a:p>
            <a:pPr marL="0" marR="0" lvl="0" indent="-101600" algn="l" rtl="0">
              <a:lnSpc>
                <a:spcPct val="115000"/>
              </a:lnSpc>
              <a:spcBef>
                <a:spcPts val="1600"/>
              </a:spcBef>
              <a:spcAft>
                <a:spcPts val="0"/>
              </a:spcAft>
              <a:buClr>
                <a:schemeClr val="dk2"/>
              </a:buClr>
              <a:buSzPct val="100000"/>
              <a:buFont typeface="Roboto"/>
              <a:buNone/>
            </a:pPr>
            <a:r>
              <a:rPr lang="en" sz="1600" b="0" i="0" u="none" strike="noStrike" cap="none">
                <a:solidFill>
                  <a:schemeClr val="dk2"/>
                </a:solidFill>
                <a:latin typeface="Libre Baskerville"/>
                <a:ea typeface="Libre Baskerville"/>
                <a:cs typeface="Libre Baskerville"/>
                <a:sym typeface="Libre Baskerville"/>
              </a:rPr>
              <a:t>Michael is an active member and past President of the Innovative Computing (iC) Club. He spends his free time volunteering at his church and other organizations. </a:t>
            </a:r>
          </a:p>
        </p:txBody>
      </p:sp>
      <p:pic>
        <p:nvPicPr>
          <p:cNvPr id="6" name="Picture 5">
            <a:extLst>
              <a:ext uri="{FF2B5EF4-FFF2-40B4-BE49-F238E27FC236}">
                <a16:creationId xmlns:a16="http://schemas.microsoft.com/office/drawing/2014/main" id="{66992EBF-F30F-4771-9E27-7F2326335F83}"/>
              </a:ext>
            </a:extLst>
          </p:cNvPr>
          <p:cNvPicPr>
            <a:picLocks noChangeAspect="1"/>
          </p:cNvPicPr>
          <p:nvPr/>
        </p:nvPicPr>
        <p:blipFill>
          <a:blip r:embed="rId3"/>
          <a:stretch>
            <a:fillRect/>
          </a:stretch>
        </p:blipFill>
        <p:spPr>
          <a:xfrm>
            <a:off x="1086510" y="1381456"/>
            <a:ext cx="2153979" cy="3230969"/>
          </a:xfrm>
          <a:prstGeom prst="rect">
            <a:avLst/>
          </a:prstGeom>
          <a:ln w="88900" cap="sq" cmpd="thickThin">
            <a:solidFill>
              <a:srgbClr val="000000"/>
            </a:solidFill>
            <a:prstDash val="solid"/>
            <a:miter lim="800000"/>
          </a:ln>
          <a:effectLst>
            <a:innerShdw blurRad="76200">
              <a:srgbClr val="000000"/>
            </a:innerShdw>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161444" y="1095703"/>
            <a:ext cx="8817935" cy="2706312"/>
          </a:xfrm>
          <a:prstGeom prst="rect">
            <a:avLst/>
          </a:prstGeom>
          <a:noFill/>
          <a:ln>
            <a:noFill/>
          </a:ln>
        </p:spPr>
        <p:txBody>
          <a:bodyPr wrap="square" lIns="91425" tIns="91425" rIns="91425" bIns="91425" anchor="b" anchorCtr="0">
            <a:noAutofit/>
          </a:bodyPr>
          <a:lstStyle/>
          <a:p>
            <a:pPr marL="0" marR="0" lvl="0" indent="-419100" algn="ctr" rtl="0">
              <a:lnSpc>
                <a:spcPct val="100000"/>
              </a:lnSpc>
              <a:spcBef>
                <a:spcPts val="0"/>
              </a:spcBef>
              <a:spcAft>
                <a:spcPts val="0"/>
              </a:spcAft>
              <a:buClr>
                <a:schemeClr val="lt1"/>
              </a:buClr>
              <a:buSzPct val="137500"/>
              <a:buFont typeface="Merriweather"/>
              <a:buNone/>
            </a:pPr>
            <a:r>
              <a:rPr lang="en" sz="4800" b="0" i="0" u="none" strike="noStrike" cap="none">
                <a:solidFill>
                  <a:schemeClr val="lt1"/>
                </a:solidFill>
                <a:latin typeface="Merriweather"/>
                <a:ea typeface="Merriweather"/>
                <a:cs typeface="Merriweather"/>
                <a:sym typeface="Merriweather"/>
              </a:rPr>
              <a:t>To the sponsors and </a:t>
            </a:r>
            <a:br>
              <a:rPr lang="en" sz="4800" b="0" i="0" u="none" strike="noStrike" cap="none">
                <a:solidFill>
                  <a:schemeClr val="lt1"/>
                </a:solidFill>
                <a:latin typeface="Merriweather"/>
                <a:ea typeface="Merriweather"/>
                <a:cs typeface="Merriweather"/>
                <a:sym typeface="Merriweather"/>
              </a:rPr>
            </a:br>
            <a:r>
              <a:rPr lang="en" sz="4800" b="0" i="0" u="none" strike="noStrike" cap="none">
                <a:solidFill>
                  <a:schemeClr val="lt1"/>
                </a:solidFill>
                <a:latin typeface="Merriweather"/>
                <a:ea typeface="Merriweather"/>
                <a:cs typeface="Merriweather"/>
                <a:sym typeface="Merriweather"/>
              </a:rPr>
              <a:t>non-profits involved:</a:t>
            </a:r>
            <a:br>
              <a:rPr lang="en" sz="6600" b="1" i="0" u="none" strike="noStrike" cap="none">
                <a:solidFill>
                  <a:schemeClr val="lt1"/>
                </a:solidFill>
                <a:latin typeface="Roboto"/>
                <a:ea typeface="Roboto"/>
                <a:cs typeface="Roboto"/>
                <a:sym typeface="Roboto"/>
              </a:rPr>
            </a:br>
            <a:r>
              <a:rPr lang="en" sz="6600" b="1" i="0" u="none" strike="noStrike" cap="none">
                <a:solidFill>
                  <a:schemeClr val="lt1"/>
                </a:solidFill>
                <a:latin typeface="Roboto"/>
                <a:ea typeface="Roboto"/>
                <a:cs typeface="Roboto"/>
                <a:sym typeface="Roboto"/>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Shape 65"/>
          <p:cNvSpPr txBox="1">
            <a:spLocks noGrp="1"/>
          </p:cNvSpPr>
          <p:nvPr>
            <p:ph type="title"/>
          </p:nvPr>
        </p:nvSpPr>
        <p:spPr>
          <a:xfrm>
            <a:off x="311725" y="500925"/>
            <a:ext cx="8520600" cy="623700"/>
          </a:xfrm>
          <a:prstGeom prst="rect">
            <a:avLst/>
          </a:prstGeom>
          <a:noFill/>
          <a:ln>
            <a:noFill/>
          </a:ln>
        </p:spPr>
        <p:txBody>
          <a:bodyPr wrap="square" lIns="91425" tIns="91425" rIns="91425" bIns="91425" anchor="t" anchorCtr="0">
            <a:noAutofit/>
          </a:bodyPr>
          <a:lstStyle/>
          <a:p>
            <a:pPr marL="0" marR="0" lvl="0" indent="-177800" algn="l" rtl="0">
              <a:lnSpc>
                <a:spcPct val="100000"/>
              </a:lnSpc>
              <a:spcBef>
                <a:spcPts val="0"/>
              </a:spcBef>
              <a:spcAft>
                <a:spcPts val="0"/>
              </a:spcAft>
              <a:buClr>
                <a:schemeClr val="lt1"/>
              </a:buClr>
              <a:buSzPct val="100000"/>
              <a:buFont typeface="Merriweather"/>
              <a:buNone/>
            </a:pPr>
            <a:r>
              <a:rPr lang="en" sz="2800" b="1" i="0" u="none" strike="noStrike" cap="none">
                <a:solidFill>
                  <a:schemeClr val="lt1"/>
                </a:solidFill>
                <a:latin typeface="Roboto"/>
                <a:ea typeface="Roboto"/>
                <a:cs typeface="Roboto"/>
                <a:sym typeface="Roboto"/>
              </a:rPr>
              <a:t>The Challenge</a:t>
            </a:r>
          </a:p>
        </p:txBody>
      </p:sp>
      <p:sp>
        <p:nvSpPr>
          <p:cNvPr id="66" name="Shape 66"/>
          <p:cNvSpPr txBox="1"/>
          <p:nvPr/>
        </p:nvSpPr>
        <p:spPr>
          <a:xfrm>
            <a:off x="224524" y="1537132"/>
            <a:ext cx="5277600" cy="3319800"/>
          </a:xfrm>
          <a:prstGeom prst="rect">
            <a:avLst/>
          </a:prstGeom>
          <a:noFill/>
          <a:ln>
            <a:noFill/>
          </a:ln>
        </p:spPr>
        <p:txBody>
          <a:bodyPr wrap="square" lIns="91425" tIns="91425" rIns="91425" bIns="91425" anchor="t" anchorCtr="0">
            <a:noAutofit/>
          </a:bodyPr>
          <a:lstStyle/>
          <a:p>
            <a:pPr marL="400050" marR="0" lvl="0" indent="-285750" algn="l" rtl="0">
              <a:lnSpc>
                <a:spcPct val="115000"/>
              </a:lnSpc>
              <a:spcBef>
                <a:spcPts val="0"/>
              </a:spcBef>
              <a:spcAft>
                <a:spcPts val="0"/>
              </a:spcAft>
              <a:buClr>
                <a:schemeClr val="dk2"/>
              </a:buClr>
              <a:buSzPct val="100000"/>
              <a:buFont typeface="Arial"/>
              <a:buChar char="•"/>
            </a:pPr>
            <a:r>
              <a:rPr lang="en" sz="1800" b="0" i="0" u="none" strike="noStrike" cap="none">
                <a:solidFill>
                  <a:schemeClr val="dk2"/>
                </a:solidFill>
                <a:latin typeface="Roboto"/>
                <a:ea typeface="Roboto"/>
                <a:cs typeface="Roboto"/>
                <a:sym typeface="Roboto"/>
              </a:rPr>
              <a:t>The National Center for Missing and Exploited Children (NCMEC) is the only non-profit agency to track child abductions nationwide.</a:t>
            </a:r>
          </a:p>
          <a:p>
            <a:pPr marL="400050" marR="0" lvl="0" indent="-285750" algn="l" rtl="0">
              <a:lnSpc>
                <a:spcPct val="115000"/>
              </a:lnSpc>
              <a:spcBef>
                <a:spcPts val="900"/>
              </a:spcBef>
              <a:spcAft>
                <a:spcPts val="0"/>
              </a:spcAft>
              <a:buClr>
                <a:schemeClr val="dk2"/>
              </a:buClr>
              <a:buSzPct val="100000"/>
              <a:buFont typeface="Arial"/>
              <a:buChar char="•"/>
            </a:pPr>
            <a:r>
              <a:rPr lang="en" sz="1800" b="0" i="0" u="none" strike="noStrike" cap="none">
                <a:solidFill>
                  <a:schemeClr val="dk2"/>
                </a:solidFill>
                <a:latin typeface="Roboto"/>
                <a:ea typeface="Roboto"/>
                <a:cs typeface="Roboto"/>
                <a:sym typeface="Roboto"/>
              </a:rPr>
              <a:t>They needed a way to quickly analyze their collected data on missing children and confirmed attempted abductions.</a:t>
            </a:r>
          </a:p>
          <a:p>
            <a:pPr marL="0" marR="0" lvl="0" indent="-88900" algn="l" rtl="0">
              <a:lnSpc>
                <a:spcPct val="100000"/>
              </a:lnSpc>
              <a:spcBef>
                <a:spcPts val="900"/>
              </a:spcBef>
              <a:spcAft>
                <a:spcPts val="0"/>
              </a:spcAft>
              <a:buClr>
                <a:srgbClr val="000000"/>
              </a:buClr>
              <a:buFont typeface="Arial"/>
              <a:buNone/>
            </a:pPr>
            <a:endParaRPr sz="1400" b="0" i="0" u="none" strike="noStrike" cap="none">
              <a:solidFill>
                <a:srgbClr val="000000"/>
              </a:solidFill>
              <a:latin typeface="Roboto"/>
              <a:ea typeface="Roboto"/>
              <a:cs typeface="Roboto"/>
              <a:sym typeface="Roboto"/>
            </a:endParaRPr>
          </a:p>
          <a:p>
            <a:pPr marL="0" marR="0" lvl="0" indent="-88900" algn="ctr" rtl="0">
              <a:lnSpc>
                <a:spcPct val="100000"/>
              </a:lnSpc>
              <a:spcBef>
                <a:spcPts val="0"/>
              </a:spcBef>
              <a:spcAft>
                <a:spcPts val="0"/>
              </a:spcAft>
              <a:buClr>
                <a:srgbClr val="000000"/>
              </a:buClr>
              <a:buFont typeface="Arial"/>
              <a:buNone/>
            </a:pPr>
            <a:endParaRPr sz="1400" b="0" i="0" u="none" strike="noStrike" cap="none">
              <a:solidFill>
                <a:srgbClr val="000000"/>
              </a:solidFill>
              <a:latin typeface="Roboto"/>
              <a:ea typeface="Roboto"/>
              <a:cs typeface="Roboto"/>
              <a:sym typeface="Roboto"/>
            </a:endParaRPr>
          </a:p>
        </p:txBody>
      </p:sp>
      <p:pic>
        <p:nvPicPr>
          <p:cNvPr id="67" name="Shape 67"/>
          <p:cNvPicPr preferRelativeResize="0"/>
          <p:nvPr/>
        </p:nvPicPr>
        <p:blipFill rotWithShape="1">
          <a:blip r:embed="rId3">
            <a:alphaModFix/>
          </a:blip>
          <a:srcRect/>
          <a:stretch/>
        </p:blipFill>
        <p:spPr>
          <a:xfrm>
            <a:off x="5743705" y="1537132"/>
            <a:ext cx="3143486" cy="2214396"/>
          </a:xfrm>
          <a:prstGeom prst="rect">
            <a:avLst/>
          </a:prstGeom>
          <a:noFill/>
          <a:ln w="9525" cap="flat" cmpd="sng">
            <a:solidFill>
              <a:schemeClr val="dk2"/>
            </a:solidFill>
            <a:prstDash val="solid"/>
            <a:round/>
            <a:headEnd type="none" w="med" len="med"/>
            <a:tailEnd type="none" w="med" len="med"/>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Shape 72"/>
          <p:cNvSpPr txBox="1">
            <a:spLocks noGrp="1"/>
          </p:cNvSpPr>
          <p:nvPr>
            <p:ph type="title"/>
          </p:nvPr>
        </p:nvSpPr>
        <p:spPr>
          <a:xfrm>
            <a:off x="311725" y="500925"/>
            <a:ext cx="8520600" cy="623700"/>
          </a:xfrm>
          <a:prstGeom prst="rect">
            <a:avLst/>
          </a:prstGeom>
          <a:noFill/>
          <a:ln>
            <a:noFill/>
          </a:ln>
        </p:spPr>
        <p:txBody>
          <a:bodyPr wrap="square" lIns="91425" tIns="91425" rIns="91425" bIns="91425" anchor="t" anchorCtr="0">
            <a:noAutofit/>
          </a:bodyPr>
          <a:lstStyle/>
          <a:p>
            <a:pPr marL="0" marR="0" lvl="0" indent="-177800" algn="l" rtl="0">
              <a:lnSpc>
                <a:spcPct val="100000"/>
              </a:lnSpc>
              <a:spcBef>
                <a:spcPts val="0"/>
              </a:spcBef>
              <a:spcAft>
                <a:spcPts val="0"/>
              </a:spcAft>
              <a:buClr>
                <a:schemeClr val="lt1"/>
              </a:buClr>
              <a:buSzPct val="100000"/>
              <a:buFont typeface="Merriweather"/>
              <a:buNone/>
            </a:pPr>
            <a:r>
              <a:rPr lang="en" sz="2800" b="1" i="0" u="none" strike="noStrike" cap="none">
                <a:solidFill>
                  <a:schemeClr val="lt1"/>
                </a:solidFill>
                <a:latin typeface="Roboto"/>
                <a:ea typeface="Roboto"/>
                <a:cs typeface="Roboto"/>
                <a:sym typeface="Roboto"/>
              </a:rPr>
              <a:t>Initial Designs</a:t>
            </a:r>
          </a:p>
        </p:txBody>
      </p:sp>
      <p:pic>
        <p:nvPicPr>
          <p:cNvPr id="73" name="Shape 73" descr="new doc 2017-10-21 18.16.39_1.jpg"/>
          <p:cNvPicPr preferRelativeResize="0"/>
          <p:nvPr/>
        </p:nvPicPr>
        <p:blipFill rotWithShape="1">
          <a:blip r:embed="rId3">
            <a:alphaModFix/>
          </a:blip>
          <a:srcRect/>
          <a:stretch/>
        </p:blipFill>
        <p:spPr>
          <a:xfrm>
            <a:off x="311725" y="1922250"/>
            <a:ext cx="4266950" cy="2559781"/>
          </a:xfrm>
          <a:prstGeom prst="rect">
            <a:avLst/>
          </a:prstGeom>
          <a:noFill/>
          <a:ln w="9525" cap="flat" cmpd="sng">
            <a:solidFill>
              <a:schemeClr val="dk2"/>
            </a:solidFill>
            <a:prstDash val="solid"/>
            <a:round/>
            <a:headEnd type="none" w="med" len="med"/>
            <a:tailEnd type="none" w="med" len="med"/>
          </a:ln>
        </p:spPr>
      </p:pic>
      <p:pic>
        <p:nvPicPr>
          <p:cNvPr id="74" name="Shape 74" descr="Screen Shot 2017-10-21 at 11.53.43 PM.png"/>
          <p:cNvPicPr preferRelativeResize="0"/>
          <p:nvPr/>
        </p:nvPicPr>
        <p:blipFill rotWithShape="1">
          <a:blip r:embed="rId4">
            <a:alphaModFix/>
          </a:blip>
          <a:srcRect/>
          <a:stretch/>
        </p:blipFill>
        <p:spPr>
          <a:xfrm>
            <a:off x="4810575" y="1922250"/>
            <a:ext cx="4108157" cy="2570453"/>
          </a:xfrm>
          <a:prstGeom prst="rect">
            <a:avLst/>
          </a:prstGeom>
          <a:noFill/>
          <a:ln w="9525" cap="flat" cmpd="sng">
            <a:solidFill>
              <a:schemeClr val="dk2"/>
            </a:solidFill>
            <a:prstDash val="solid"/>
            <a:round/>
            <a:headEnd type="none" w="med" len="med"/>
            <a:tailEnd type="none" w="med" len="med"/>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Shape 79"/>
          <p:cNvSpPr txBox="1">
            <a:spLocks noGrp="1"/>
          </p:cNvSpPr>
          <p:nvPr>
            <p:ph type="title"/>
          </p:nvPr>
        </p:nvSpPr>
        <p:spPr>
          <a:xfrm>
            <a:off x="311725" y="500925"/>
            <a:ext cx="8520600" cy="623700"/>
          </a:xfrm>
          <a:prstGeom prst="rect">
            <a:avLst/>
          </a:prstGeom>
          <a:noFill/>
          <a:ln>
            <a:noFill/>
          </a:ln>
        </p:spPr>
        <p:txBody>
          <a:bodyPr wrap="square" lIns="91425" tIns="91425" rIns="91425" bIns="91425" anchor="t" anchorCtr="0">
            <a:noAutofit/>
          </a:bodyPr>
          <a:lstStyle/>
          <a:p>
            <a:pPr marL="0" marR="0" lvl="0" indent="-177800" algn="l" rtl="0">
              <a:lnSpc>
                <a:spcPct val="100000"/>
              </a:lnSpc>
              <a:spcBef>
                <a:spcPts val="0"/>
              </a:spcBef>
              <a:spcAft>
                <a:spcPts val="0"/>
              </a:spcAft>
              <a:buClr>
                <a:schemeClr val="lt1"/>
              </a:buClr>
              <a:buSzPct val="100000"/>
              <a:buFont typeface="Merriweather"/>
              <a:buNone/>
            </a:pPr>
            <a:r>
              <a:rPr lang="en" sz="2800" b="1" i="0" u="none" strike="noStrike" cap="none">
                <a:solidFill>
                  <a:schemeClr val="lt1"/>
                </a:solidFill>
                <a:latin typeface="Roboto"/>
                <a:ea typeface="Roboto"/>
                <a:cs typeface="Roboto"/>
                <a:sym typeface="Roboto"/>
              </a:rPr>
              <a:t>Tools</a:t>
            </a:r>
          </a:p>
        </p:txBody>
      </p:sp>
      <p:pic>
        <p:nvPicPr>
          <p:cNvPr id="80" name="Shape 80"/>
          <p:cNvPicPr preferRelativeResize="0"/>
          <p:nvPr/>
        </p:nvPicPr>
        <p:blipFill rotWithShape="1">
          <a:blip r:embed="rId3">
            <a:alphaModFix/>
          </a:blip>
          <a:srcRect/>
          <a:stretch/>
        </p:blipFill>
        <p:spPr>
          <a:xfrm>
            <a:off x="2779549" y="2151992"/>
            <a:ext cx="3578378" cy="1903506"/>
          </a:xfrm>
          <a:prstGeom prst="rect">
            <a:avLst/>
          </a:prstGeom>
          <a:noFill/>
          <a:ln>
            <a:noFill/>
          </a:ln>
        </p:spPr>
      </p:pic>
      <p:pic>
        <p:nvPicPr>
          <p:cNvPr id="81" name="Shape 81"/>
          <p:cNvPicPr preferRelativeResize="0"/>
          <p:nvPr/>
        </p:nvPicPr>
        <p:blipFill rotWithShape="1">
          <a:blip r:embed="rId4">
            <a:alphaModFix/>
          </a:blip>
          <a:srcRect/>
          <a:stretch/>
        </p:blipFill>
        <p:spPr>
          <a:xfrm>
            <a:off x="311725" y="3701505"/>
            <a:ext cx="3301638" cy="1160487"/>
          </a:xfrm>
          <a:prstGeom prst="rect">
            <a:avLst/>
          </a:prstGeom>
          <a:noFill/>
          <a:ln>
            <a:noFill/>
          </a:ln>
        </p:spPr>
      </p:pic>
      <p:pic>
        <p:nvPicPr>
          <p:cNvPr id="82" name="Shape 82"/>
          <p:cNvPicPr preferRelativeResize="0"/>
          <p:nvPr/>
        </p:nvPicPr>
        <p:blipFill rotWithShape="1">
          <a:blip r:embed="rId5">
            <a:alphaModFix/>
          </a:blip>
          <a:srcRect/>
          <a:stretch/>
        </p:blipFill>
        <p:spPr>
          <a:xfrm>
            <a:off x="6503281" y="1484725"/>
            <a:ext cx="2297520" cy="774827"/>
          </a:xfrm>
          <a:prstGeom prst="rect">
            <a:avLst/>
          </a:prstGeom>
          <a:noFill/>
          <a:ln>
            <a:noFill/>
          </a:ln>
        </p:spPr>
      </p:pic>
      <p:pic>
        <p:nvPicPr>
          <p:cNvPr id="83" name="Shape 83"/>
          <p:cNvPicPr preferRelativeResize="0"/>
          <p:nvPr/>
        </p:nvPicPr>
        <p:blipFill rotWithShape="1">
          <a:blip r:embed="rId6">
            <a:alphaModFix/>
          </a:blip>
          <a:srcRect/>
          <a:stretch/>
        </p:blipFill>
        <p:spPr>
          <a:xfrm>
            <a:off x="6534807" y="3701505"/>
            <a:ext cx="2264104" cy="1441755"/>
          </a:xfrm>
          <a:prstGeom prst="rect">
            <a:avLst/>
          </a:prstGeom>
          <a:noFill/>
          <a:ln>
            <a:noFill/>
          </a:ln>
        </p:spPr>
      </p:pic>
      <p:pic>
        <p:nvPicPr>
          <p:cNvPr id="84" name="Shape 84" descr="Image result for google drive logo"/>
          <p:cNvPicPr preferRelativeResize="0"/>
          <p:nvPr/>
        </p:nvPicPr>
        <p:blipFill rotWithShape="1">
          <a:blip r:embed="rId7">
            <a:alphaModFix/>
          </a:blip>
          <a:srcRect l="8963" t="32732" r="8881" b="32457"/>
          <a:stretch/>
        </p:blipFill>
        <p:spPr>
          <a:xfrm>
            <a:off x="433551" y="1600948"/>
            <a:ext cx="3121850" cy="66140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177210" y="1958226"/>
            <a:ext cx="8817900" cy="1244700"/>
          </a:xfrm>
          <a:prstGeom prst="rect">
            <a:avLst/>
          </a:prstGeom>
          <a:noFill/>
          <a:ln>
            <a:noFill/>
          </a:ln>
        </p:spPr>
        <p:txBody>
          <a:bodyPr wrap="square" lIns="91425" tIns="91425" rIns="91425" bIns="91425" anchor="b" anchorCtr="0">
            <a:noAutofit/>
          </a:bodyPr>
          <a:lstStyle/>
          <a:p>
            <a:pPr marL="0" marR="0" lvl="0" indent="-457200" algn="ctr" rtl="0">
              <a:lnSpc>
                <a:spcPct val="100000"/>
              </a:lnSpc>
              <a:spcBef>
                <a:spcPts val="0"/>
              </a:spcBef>
              <a:spcAft>
                <a:spcPts val="0"/>
              </a:spcAft>
              <a:buClr>
                <a:schemeClr val="lt1"/>
              </a:buClr>
              <a:buSzPct val="100000"/>
              <a:buFont typeface="Merriweather"/>
              <a:buNone/>
            </a:pPr>
            <a:r>
              <a:rPr lang="en" sz="7200" b="0" i="0" u="none" strike="noStrike" cap="none">
                <a:solidFill>
                  <a:schemeClr val="lt1"/>
                </a:solidFill>
                <a:latin typeface="Roboto"/>
                <a:ea typeface="Roboto"/>
                <a:cs typeface="Roboto"/>
                <a:sym typeface="Roboto"/>
              </a:rPr>
              <a:t>Final Product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pic>
        <p:nvPicPr>
          <p:cNvPr id="94" name="Shape 94" descr="Screen Shot 2017-10-22 at 1.49.44 PM.png"/>
          <p:cNvPicPr preferRelativeResize="0"/>
          <p:nvPr/>
        </p:nvPicPr>
        <p:blipFill rotWithShape="1">
          <a:blip r:embed="rId3">
            <a:alphaModFix/>
          </a:blip>
          <a:srcRect/>
          <a:stretch/>
        </p:blipFill>
        <p:spPr>
          <a:xfrm>
            <a:off x="437312" y="99550"/>
            <a:ext cx="8269375" cy="4927920"/>
          </a:xfrm>
          <a:prstGeom prst="rect">
            <a:avLst/>
          </a:prstGeom>
          <a:noFill/>
          <a:ln w="9525" cap="flat" cmpd="sng">
            <a:solidFill>
              <a:schemeClr val="dk2"/>
            </a:solidFill>
            <a:prstDash val="solid"/>
            <a:round/>
            <a:headEnd type="none" w="med" len="med"/>
            <a:tailEnd type="none" w="med" len="me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99" name="Shape 99" descr="Screen Shot 2017-10-22 at 1.50.49 PM.png"/>
          <p:cNvPicPr preferRelativeResize="0"/>
          <p:nvPr/>
        </p:nvPicPr>
        <p:blipFill rotWithShape="1">
          <a:blip r:embed="rId3">
            <a:alphaModFix/>
          </a:blip>
          <a:srcRect/>
          <a:stretch/>
        </p:blipFill>
        <p:spPr>
          <a:xfrm>
            <a:off x="435625" y="92800"/>
            <a:ext cx="8272750" cy="4951291"/>
          </a:xfrm>
          <a:prstGeom prst="rect">
            <a:avLst/>
          </a:prstGeom>
          <a:noFill/>
          <a:ln w="9525" cap="flat" cmpd="sng">
            <a:solidFill>
              <a:schemeClr val="dk2"/>
            </a:solidFill>
            <a:prstDash val="solid"/>
            <a:round/>
            <a:headEnd type="none" w="med" len="med"/>
            <a:tailEnd type="none" w="med" len="me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Shape 104" descr="IMG_24374616BDAB-1.jpeg"/>
          <p:cNvPicPr preferRelativeResize="0"/>
          <p:nvPr/>
        </p:nvPicPr>
        <p:blipFill rotWithShape="1">
          <a:blip r:embed="rId3">
            <a:alphaModFix/>
          </a:blip>
          <a:srcRect/>
          <a:stretch/>
        </p:blipFill>
        <p:spPr>
          <a:xfrm>
            <a:off x="1250975" y="48625"/>
            <a:ext cx="2820358" cy="5013954"/>
          </a:xfrm>
          <a:prstGeom prst="rect">
            <a:avLst/>
          </a:prstGeom>
          <a:noFill/>
          <a:ln w="9525" cap="flat" cmpd="sng">
            <a:solidFill>
              <a:schemeClr val="dk2"/>
            </a:solidFill>
            <a:prstDash val="solid"/>
            <a:round/>
            <a:headEnd type="none" w="med" len="med"/>
            <a:tailEnd type="none" w="med" len="med"/>
          </a:ln>
        </p:spPr>
      </p:pic>
      <p:pic>
        <p:nvPicPr>
          <p:cNvPr id="105" name="Shape 105" descr="IMG_F79104FD13B9-1.jpeg"/>
          <p:cNvPicPr preferRelativeResize="0"/>
          <p:nvPr/>
        </p:nvPicPr>
        <p:blipFill rotWithShape="1">
          <a:blip r:embed="rId4">
            <a:alphaModFix/>
          </a:blip>
          <a:srcRect/>
          <a:stretch/>
        </p:blipFill>
        <p:spPr>
          <a:xfrm>
            <a:off x="4865550" y="48600"/>
            <a:ext cx="2820358" cy="5013987"/>
          </a:xfrm>
          <a:prstGeom prst="rect">
            <a:avLst/>
          </a:prstGeom>
          <a:noFill/>
          <a:ln w="9525" cap="flat" cmpd="sng">
            <a:solidFill>
              <a:schemeClr val="dk2"/>
            </a:solidFill>
            <a:prstDash val="solid"/>
            <a:round/>
            <a:headEnd type="none" w="med" len="med"/>
            <a:tailEnd type="none" w="med" len="me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txBox="1">
            <a:spLocks noGrp="1"/>
          </p:cNvSpPr>
          <p:nvPr>
            <p:ph type="title"/>
          </p:nvPr>
        </p:nvSpPr>
        <p:spPr>
          <a:xfrm>
            <a:off x="177210" y="1958226"/>
            <a:ext cx="8817935" cy="1244700"/>
          </a:xfrm>
          <a:prstGeom prst="rect">
            <a:avLst/>
          </a:prstGeom>
          <a:noFill/>
          <a:ln>
            <a:noFill/>
          </a:ln>
        </p:spPr>
        <p:txBody>
          <a:bodyPr wrap="square" lIns="91425" tIns="91425" rIns="91425" bIns="91425" anchor="b" anchorCtr="0">
            <a:noAutofit/>
          </a:bodyPr>
          <a:lstStyle/>
          <a:p>
            <a:pPr marL="0" marR="0" lvl="0" indent="-457200" algn="ctr" rtl="0">
              <a:lnSpc>
                <a:spcPct val="100000"/>
              </a:lnSpc>
              <a:spcBef>
                <a:spcPts val="0"/>
              </a:spcBef>
              <a:spcAft>
                <a:spcPts val="0"/>
              </a:spcAft>
              <a:buClr>
                <a:schemeClr val="lt1"/>
              </a:buClr>
              <a:buSzPct val="100000"/>
              <a:buFont typeface="Merriweather"/>
              <a:buNone/>
            </a:pPr>
            <a:r>
              <a:rPr lang="en" sz="7200" b="0" i="0" u="none" strike="noStrike" cap="none">
                <a:solidFill>
                  <a:schemeClr val="lt1"/>
                </a:solidFill>
                <a:latin typeface="Roboto"/>
                <a:ea typeface="Roboto"/>
                <a:cs typeface="Roboto"/>
                <a:sym typeface="Roboto"/>
              </a:rPr>
              <a:t>The Project Team </a:t>
            </a:r>
          </a:p>
        </p:txBody>
      </p:sp>
    </p:spTree>
  </p:cSld>
  <p:clrMapOvr>
    <a:masterClrMapping/>
  </p:clrMapOvr>
</p:sld>
</file>

<file path=ppt/theme/theme1.xml><?xml version="1.0" encoding="utf-8"?>
<a:theme xmlns:a="http://schemas.openxmlformats.org/drawingml/2006/main"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TotalTime>
  <Words>324</Words>
  <Application>Microsoft Office PowerPoint</Application>
  <PresentationFormat>On-screen Show (16:9)</PresentationFormat>
  <Paragraphs>25</Paragraphs>
  <Slides>14</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Merriweather</vt:lpstr>
      <vt:lpstr>Libre Baskerville</vt:lpstr>
      <vt:lpstr>Roboto</vt:lpstr>
      <vt:lpstr>Paradigm</vt:lpstr>
      <vt:lpstr>Opportunity Hack: National Center for Missing and Exploited Children </vt:lpstr>
      <vt:lpstr>The Challenge</vt:lpstr>
      <vt:lpstr>Initial Designs</vt:lpstr>
      <vt:lpstr>Tools</vt:lpstr>
      <vt:lpstr>Final Product</vt:lpstr>
      <vt:lpstr>PowerPoint Presentation</vt:lpstr>
      <vt:lpstr>PowerPoint Presentation</vt:lpstr>
      <vt:lpstr>PowerPoint Presentation</vt:lpstr>
      <vt:lpstr>The Project Team </vt:lpstr>
      <vt:lpstr>Connor Segneri </vt:lpstr>
      <vt:lpstr>Joshua Lee</vt:lpstr>
      <vt:lpstr>Thomas Fowler</vt:lpstr>
      <vt:lpstr>Michael Ryan</vt:lpstr>
      <vt:lpstr>To the sponsors and  non-profits involved: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Opportunity Hack: National Center for Missing and Exploited Children</dc:title>
  <dc:creator>Michael Ryan</dc:creator>
  <cp:lastModifiedBy>Michael R Ryan</cp:lastModifiedBy>
  <cp:revision>3</cp:revision>
  <dcterms:modified xsi:type="dcterms:W3CDTF">2017-10-25T06:56:40Z</dcterms:modified>
</cp:coreProperties>
</file>